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8999e9991941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8b0debf7344aac"/>
  </p:sldMasterIdLst>
  <p:sldIdLst>
    <p:sldId xmlns:r="http://schemas.openxmlformats.org/officeDocument/2006/relationships" id="256" r:id="Rf775762232124b71"/>
    <p:sldId xmlns:r="http://schemas.openxmlformats.org/officeDocument/2006/relationships" id="257" r:id="R2b0348ef4aea4973"/>
    <p:sldId xmlns:r="http://schemas.openxmlformats.org/officeDocument/2006/relationships" id="258" r:id="Rcb3b59d02ec2484c"/>
    <p:sldId xmlns:r="http://schemas.openxmlformats.org/officeDocument/2006/relationships" id="259" r:id="R1179ab290cdb4c7d"/>
    <p:sldId xmlns:r="http://schemas.openxmlformats.org/officeDocument/2006/relationships" id="260" r:id="R4cac15a9ff3a4ea2"/>
    <p:sldId xmlns:r="http://schemas.openxmlformats.org/officeDocument/2006/relationships" id="261" r:id="R3e506ad36f4b46a6"/>
    <p:sldId xmlns:r="http://schemas.openxmlformats.org/officeDocument/2006/relationships" id="262" r:id="R7a29d9e5777647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8b0debf7344aac" /><Relationship Type="http://schemas.openxmlformats.org/officeDocument/2006/relationships/slide" Target="/ppt/slides/slide1.xml" Id="Rf775762232124b71" /><Relationship Type="http://schemas.openxmlformats.org/officeDocument/2006/relationships/slide" Target="/ppt/slides/slide2.xml" Id="R2b0348ef4aea4973" /><Relationship Type="http://schemas.openxmlformats.org/officeDocument/2006/relationships/slide" Target="/ppt/slides/slide3.xml" Id="Rcb3b59d02ec2484c" /><Relationship Type="http://schemas.openxmlformats.org/officeDocument/2006/relationships/slide" Target="/ppt/slides/slide4.xml" Id="R1179ab290cdb4c7d" /><Relationship Type="http://schemas.openxmlformats.org/officeDocument/2006/relationships/slide" Target="/ppt/slides/slide5.xml" Id="R4cac15a9ff3a4ea2" /><Relationship Type="http://schemas.openxmlformats.org/officeDocument/2006/relationships/slide" Target="/ppt/slides/slide6.xml" Id="R3e506ad36f4b46a6" /><Relationship Type="http://schemas.openxmlformats.org/officeDocument/2006/relationships/slide" Target="/ppt/slides/slide7.xml" Id="R7a29d9e5777647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5f52fb2f4640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a7eba4e694c4c" /><Relationship Type="http://schemas.openxmlformats.org/officeDocument/2006/relationships/theme" Target="/ppt/slideMasters/theme/theme1.xml" Id="Rbf7bee0014d548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fa7eba4e694c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e20ada3a143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afb8ab12444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796acfdfe45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84dbdde8b4c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15bc9c6cb43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36db0cf9d4e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f24b02e6348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LUNAMAX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LUNAMAX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424 647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991 983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ELLEN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Kleppens veg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928 620 131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