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acb1f3f0c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b4e8711c94ac5"/>
  </p:sldMasterIdLst>
  <p:sldIdLst>
    <p:sldId xmlns:r="http://schemas.openxmlformats.org/officeDocument/2006/relationships" id="256" r:id="Rabe2b433450843ab"/>
    <p:sldId xmlns:r="http://schemas.openxmlformats.org/officeDocument/2006/relationships" id="257" r:id="Rdcbe25e72d1040be"/>
    <p:sldId xmlns:r="http://schemas.openxmlformats.org/officeDocument/2006/relationships" id="258" r:id="R347a28c190714f0a"/>
    <p:sldId xmlns:r="http://schemas.openxmlformats.org/officeDocument/2006/relationships" id="259" r:id="R405210060db34fb2"/>
    <p:sldId xmlns:r="http://schemas.openxmlformats.org/officeDocument/2006/relationships" id="260" r:id="R067923d43b334595"/>
    <p:sldId xmlns:r="http://schemas.openxmlformats.org/officeDocument/2006/relationships" id="261" r:id="R4b650ce526c9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b4e8711c94ac5" /><Relationship Type="http://schemas.openxmlformats.org/officeDocument/2006/relationships/slide" Target="/ppt/slides/slide1.xml" Id="Rabe2b433450843ab" /><Relationship Type="http://schemas.openxmlformats.org/officeDocument/2006/relationships/slide" Target="/ppt/slides/slide2.xml" Id="Rdcbe25e72d1040be" /><Relationship Type="http://schemas.openxmlformats.org/officeDocument/2006/relationships/slide" Target="/ppt/slides/slide3.xml" Id="R347a28c190714f0a" /><Relationship Type="http://schemas.openxmlformats.org/officeDocument/2006/relationships/slide" Target="/ppt/slides/slide4.xml" Id="R405210060db34fb2" /><Relationship Type="http://schemas.openxmlformats.org/officeDocument/2006/relationships/slide" Target="/ppt/slides/slide5.xml" Id="R067923d43b334595" /><Relationship Type="http://schemas.openxmlformats.org/officeDocument/2006/relationships/slide" Target="/ppt/slides/slide6.xml" Id="R4b650ce526c9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3b0645995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6d99574644bbe" /><Relationship Type="http://schemas.openxmlformats.org/officeDocument/2006/relationships/theme" Target="/ppt/slideMasters/theme/theme1.xml" Id="R47088f4aea4642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6d9957464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a30a9eb70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ce612405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11c77d90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b70f483c7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441249593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15cacd308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