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ba31dabca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e905c226154f33"/>
  </p:sldMasterIdLst>
  <p:sldIdLst>
    <p:sldId xmlns:r="http://schemas.openxmlformats.org/officeDocument/2006/relationships" id="256" r:id="R477029bfb938485e"/>
    <p:sldId xmlns:r="http://schemas.openxmlformats.org/officeDocument/2006/relationships" id="257" r:id="Rc5e9493eada2470b"/>
    <p:sldId xmlns:r="http://schemas.openxmlformats.org/officeDocument/2006/relationships" id="258" r:id="R316ef9c0191e4340"/>
    <p:sldId xmlns:r="http://schemas.openxmlformats.org/officeDocument/2006/relationships" id="259" r:id="R22ead0cca9174a10"/>
    <p:sldId xmlns:r="http://schemas.openxmlformats.org/officeDocument/2006/relationships" id="260" r:id="R2e7bf354482a4a4f"/>
    <p:sldId xmlns:r="http://schemas.openxmlformats.org/officeDocument/2006/relationships" id="261" r:id="R88bde3a851df4430"/>
    <p:sldId xmlns:r="http://schemas.openxmlformats.org/officeDocument/2006/relationships" id="262" r:id="Rdb1d0b2983e649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905c226154f33" /><Relationship Type="http://schemas.openxmlformats.org/officeDocument/2006/relationships/slide" Target="/ppt/slides/slide1.xml" Id="R477029bfb938485e" /><Relationship Type="http://schemas.openxmlformats.org/officeDocument/2006/relationships/slide" Target="/ppt/slides/slide2.xml" Id="Rc5e9493eada2470b" /><Relationship Type="http://schemas.openxmlformats.org/officeDocument/2006/relationships/slide" Target="/ppt/slides/slide3.xml" Id="R316ef9c0191e4340" /><Relationship Type="http://schemas.openxmlformats.org/officeDocument/2006/relationships/slide" Target="/ppt/slides/slide4.xml" Id="R22ead0cca9174a10" /><Relationship Type="http://schemas.openxmlformats.org/officeDocument/2006/relationships/slide" Target="/ppt/slides/slide5.xml" Id="R2e7bf354482a4a4f" /><Relationship Type="http://schemas.openxmlformats.org/officeDocument/2006/relationships/slide" Target="/ppt/slides/slide6.xml" Id="R88bde3a851df4430" /><Relationship Type="http://schemas.openxmlformats.org/officeDocument/2006/relationships/slide" Target="/ppt/slides/slide7.xml" Id="Rdb1d0b2983e649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18e27fdb0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a729778674ea3" /><Relationship Type="http://schemas.openxmlformats.org/officeDocument/2006/relationships/theme" Target="/ppt/slideMasters/theme/theme1.xml" Id="R0a2bf1be126a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da72977867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d7f5683b9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e3e809bc9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6071ed9d9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14184a42e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025af3aa0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83a9b2e3748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83912c82549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