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0693c21071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55f826a684c9d"/>
  </p:sldMasterIdLst>
  <p:sldIdLst>
    <p:sldId xmlns:r="http://schemas.openxmlformats.org/officeDocument/2006/relationships" id="256" r:id="Rb24efdc0f21d4532"/>
    <p:sldId xmlns:r="http://schemas.openxmlformats.org/officeDocument/2006/relationships" id="257" r:id="R883682a9c2a44bdd"/>
    <p:sldId xmlns:r="http://schemas.openxmlformats.org/officeDocument/2006/relationships" id="258" r:id="R1ccd1ead778b4fcc"/>
    <p:sldId xmlns:r="http://schemas.openxmlformats.org/officeDocument/2006/relationships" id="259" r:id="Re92f4bae30da4128"/>
    <p:sldId xmlns:r="http://schemas.openxmlformats.org/officeDocument/2006/relationships" id="260" r:id="R2ca5086a190849cc"/>
    <p:sldId xmlns:r="http://schemas.openxmlformats.org/officeDocument/2006/relationships" id="261" r:id="Rff7c72e0a14f4210"/>
    <p:sldId xmlns:r="http://schemas.openxmlformats.org/officeDocument/2006/relationships" id="262" r:id="R5c2b4687e106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55f826a684c9d" /><Relationship Type="http://schemas.openxmlformats.org/officeDocument/2006/relationships/slide" Target="/ppt/slides/slide1.xml" Id="Rb24efdc0f21d4532" /><Relationship Type="http://schemas.openxmlformats.org/officeDocument/2006/relationships/slide" Target="/ppt/slides/slide2.xml" Id="R883682a9c2a44bdd" /><Relationship Type="http://schemas.openxmlformats.org/officeDocument/2006/relationships/slide" Target="/ppt/slides/slide3.xml" Id="R1ccd1ead778b4fcc" /><Relationship Type="http://schemas.openxmlformats.org/officeDocument/2006/relationships/slide" Target="/ppt/slides/slide4.xml" Id="Re92f4bae30da4128" /><Relationship Type="http://schemas.openxmlformats.org/officeDocument/2006/relationships/slide" Target="/ppt/slides/slide5.xml" Id="R2ca5086a190849cc" /><Relationship Type="http://schemas.openxmlformats.org/officeDocument/2006/relationships/slide" Target="/ppt/slides/slide6.xml" Id="Rff7c72e0a14f4210" /><Relationship Type="http://schemas.openxmlformats.org/officeDocument/2006/relationships/slide" Target="/ppt/slides/slide7.xml" Id="R5c2b4687e106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99fb2b6c0d41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30ca2806946fb" /><Relationship Type="http://schemas.openxmlformats.org/officeDocument/2006/relationships/theme" Target="/ppt/slideMasters/theme/theme1.xml" Id="Rde435c18c6f5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830ca2806946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2cc2620124d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250a23255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a1951df444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9c94ad429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e720ca4e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f33a03c6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4df7de24c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ble etablert [år] og holder til i Tinn Austbygd.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297 464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BECKMANN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