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6c706838c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646649f26432c"/>
  </p:sldMasterIdLst>
  <p:sldIdLst>
    <p:sldId xmlns:r="http://schemas.openxmlformats.org/officeDocument/2006/relationships" id="256" r:id="Rd383758436f94d59"/>
    <p:sldId xmlns:r="http://schemas.openxmlformats.org/officeDocument/2006/relationships" id="257" r:id="R0b61df7f2739467e"/>
    <p:sldId xmlns:r="http://schemas.openxmlformats.org/officeDocument/2006/relationships" id="258" r:id="R6b7b00ba1665473a"/>
    <p:sldId xmlns:r="http://schemas.openxmlformats.org/officeDocument/2006/relationships" id="259" r:id="R9e674ac837144048"/>
    <p:sldId xmlns:r="http://schemas.openxmlformats.org/officeDocument/2006/relationships" id="260" r:id="R6f41d2d3b7b64d59"/>
    <p:sldId xmlns:r="http://schemas.openxmlformats.org/officeDocument/2006/relationships" id="261" r:id="R8e9f310de9734813"/>
    <p:sldId xmlns:r="http://schemas.openxmlformats.org/officeDocument/2006/relationships" id="262" r:id="Rf3fc5852d66e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646649f26432c" /><Relationship Type="http://schemas.openxmlformats.org/officeDocument/2006/relationships/slide" Target="/ppt/slides/slide1.xml" Id="Rd383758436f94d59" /><Relationship Type="http://schemas.openxmlformats.org/officeDocument/2006/relationships/slide" Target="/ppt/slides/slide2.xml" Id="R0b61df7f2739467e" /><Relationship Type="http://schemas.openxmlformats.org/officeDocument/2006/relationships/slide" Target="/ppt/slides/slide3.xml" Id="R6b7b00ba1665473a" /><Relationship Type="http://schemas.openxmlformats.org/officeDocument/2006/relationships/slide" Target="/ppt/slides/slide4.xml" Id="R9e674ac837144048" /><Relationship Type="http://schemas.openxmlformats.org/officeDocument/2006/relationships/slide" Target="/ppt/slides/slide5.xml" Id="R6f41d2d3b7b64d59" /><Relationship Type="http://schemas.openxmlformats.org/officeDocument/2006/relationships/slide" Target="/ppt/slides/slide6.xml" Id="R8e9f310de9734813" /><Relationship Type="http://schemas.openxmlformats.org/officeDocument/2006/relationships/slide" Target="/ppt/slides/slide7.xml" Id="Rf3fc5852d66e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54636bbef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de5635f024ff8" /><Relationship Type="http://schemas.openxmlformats.org/officeDocument/2006/relationships/theme" Target="/ppt/slideMasters/theme/theme1.xml" Id="Rb0fa3124643c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de5635f02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b9276963a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d2c3875e3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770a6be96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6ee9f1b47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67653dd3c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465cc8edf41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d60dfbd5c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DREAMWORLD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DREAMWORLD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DØHL PETERSEN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DØHL PETERSEN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