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6d770e1d734c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3934dbf04b4236"/>
  </p:sldMasterIdLst>
  <p:sldIdLst>
    <p:sldId xmlns:r="http://schemas.openxmlformats.org/officeDocument/2006/relationships" id="256" r:id="R9b8750f9fc1e4a89"/>
    <p:sldId xmlns:r="http://schemas.openxmlformats.org/officeDocument/2006/relationships" id="257" r:id="Ra2868f7b24734499"/>
    <p:sldId xmlns:r="http://schemas.openxmlformats.org/officeDocument/2006/relationships" id="258" r:id="R9d01aef718374581"/>
    <p:sldId xmlns:r="http://schemas.openxmlformats.org/officeDocument/2006/relationships" id="259" r:id="R987674289ebf405d"/>
    <p:sldId xmlns:r="http://schemas.openxmlformats.org/officeDocument/2006/relationships" id="260" r:id="R4252dde2818e4695"/>
    <p:sldId xmlns:r="http://schemas.openxmlformats.org/officeDocument/2006/relationships" id="261" r:id="R4d577c7ae6314179"/>
    <p:sldId xmlns:r="http://schemas.openxmlformats.org/officeDocument/2006/relationships" id="262" r:id="R45fc7213e2d34e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934dbf04b4236" /><Relationship Type="http://schemas.openxmlformats.org/officeDocument/2006/relationships/slide" Target="/ppt/slides/slide1.xml" Id="R9b8750f9fc1e4a89" /><Relationship Type="http://schemas.openxmlformats.org/officeDocument/2006/relationships/slide" Target="/ppt/slides/slide2.xml" Id="Ra2868f7b24734499" /><Relationship Type="http://schemas.openxmlformats.org/officeDocument/2006/relationships/slide" Target="/ppt/slides/slide3.xml" Id="R9d01aef718374581" /><Relationship Type="http://schemas.openxmlformats.org/officeDocument/2006/relationships/slide" Target="/ppt/slides/slide4.xml" Id="R987674289ebf405d" /><Relationship Type="http://schemas.openxmlformats.org/officeDocument/2006/relationships/slide" Target="/ppt/slides/slide5.xml" Id="R4252dde2818e4695" /><Relationship Type="http://schemas.openxmlformats.org/officeDocument/2006/relationships/slide" Target="/ppt/slides/slide6.xml" Id="R4d577c7ae6314179" /><Relationship Type="http://schemas.openxmlformats.org/officeDocument/2006/relationships/slide" Target="/ppt/slides/slide7.xml" Id="R45fc7213e2d34e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356efd08141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1b29174614803" /><Relationship Type="http://schemas.openxmlformats.org/officeDocument/2006/relationships/theme" Target="/ppt/slideMasters/theme/theme1.xml" Id="Re66d4e391f5f4d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b1b291746148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092a3487941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67dedaf9741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4f1962d3e43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a6b63e56042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8cdc7df1c4d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a4079ea1c4f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bf43c8c364d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ÅKRAFJORDTUNET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ÅKRAFJORDTUNET DRIFT AS ble etablert [år] og holder til i Markhus.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39 629 301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680 986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6 514 510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10 131 987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ÅKRAFJORDTUNET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Åkrafjordvegen 1105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5596 Markhus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928 528 995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DRIFT AS</a:t>
            </a:r>
          </a:p>
        </p:txBody>
      </p:sp>
    </p:spTree>
  </p:cSld>
  <p:clrMapOvr>
    <a:masterClrMapping xmlns:a="http://schemas.openxmlformats.org/drawingml/2006/main"/>
  </p:clrMapOvr>
</p:sld>
</file>