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814a35e95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2602568df4468"/>
  </p:sldMasterIdLst>
  <p:sldIdLst>
    <p:sldId xmlns:r="http://schemas.openxmlformats.org/officeDocument/2006/relationships" id="256" r:id="R41c2802471e14b78"/>
    <p:sldId xmlns:r="http://schemas.openxmlformats.org/officeDocument/2006/relationships" id="257" r:id="Rec6313d6bebb4d95"/>
    <p:sldId xmlns:r="http://schemas.openxmlformats.org/officeDocument/2006/relationships" id="258" r:id="R181e89a7545e43e9"/>
    <p:sldId xmlns:r="http://schemas.openxmlformats.org/officeDocument/2006/relationships" id="259" r:id="R84a4040c73804aaf"/>
    <p:sldId xmlns:r="http://schemas.openxmlformats.org/officeDocument/2006/relationships" id="260" r:id="R97882467158c49e0"/>
    <p:sldId xmlns:r="http://schemas.openxmlformats.org/officeDocument/2006/relationships" id="261" r:id="Rb70abee9958e44a5"/>
    <p:sldId xmlns:r="http://schemas.openxmlformats.org/officeDocument/2006/relationships" id="262" r:id="Rcf6d7dac2578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2602568df4468" /><Relationship Type="http://schemas.openxmlformats.org/officeDocument/2006/relationships/slide" Target="/ppt/slides/slide1.xml" Id="R41c2802471e14b78" /><Relationship Type="http://schemas.openxmlformats.org/officeDocument/2006/relationships/slide" Target="/ppt/slides/slide2.xml" Id="Rec6313d6bebb4d95" /><Relationship Type="http://schemas.openxmlformats.org/officeDocument/2006/relationships/slide" Target="/ppt/slides/slide3.xml" Id="R181e89a7545e43e9" /><Relationship Type="http://schemas.openxmlformats.org/officeDocument/2006/relationships/slide" Target="/ppt/slides/slide4.xml" Id="R84a4040c73804aaf" /><Relationship Type="http://schemas.openxmlformats.org/officeDocument/2006/relationships/slide" Target="/ppt/slides/slide5.xml" Id="R97882467158c49e0" /><Relationship Type="http://schemas.openxmlformats.org/officeDocument/2006/relationships/slide" Target="/ppt/slides/slide6.xml" Id="Rb70abee9958e44a5" /><Relationship Type="http://schemas.openxmlformats.org/officeDocument/2006/relationships/slide" Target="/ppt/slides/slide7.xml" Id="Rcf6d7dac2578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21bdc729f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363ea0c348e6" /><Relationship Type="http://schemas.openxmlformats.org/officeDocument/2006/relationships/theme" Target="/ppt/slideMasters/theme/theme1.xml" Id="R74e1b1eb0a89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6363ea0c3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f1f61b17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19d3c64c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17c14d96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c4e336da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01a2700cb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81df904f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32952b2b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