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dcca08c7647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ca9e64782149cf"/>
  </p:sldMasterIdLst>
  <p:sldIdLst>
    <p:sldId xmlns:r="http://schemas.openxmlformats.org/officeDocument/2006/relationships" id="256" r:id="Rddb494af72c44384"/>
    <p:sldId xmlns:r="http://schemas.openxmlformats.org/officeDocument/2006/relationships" id="257" r:id="R2c1af3936ff144c6"/>
    <p:sldId xmlns:r="http://schemas.openxmlformats.org/officeDocument/2006/relationships" id="258" r:id="Raca5be8521094ee2"/>
    <p:sldId xmlns:r="http://schemas.openxmlformats.org/officeDocument/2006/relationships" id="259" r:id="Ra0543e13448848ff"/>
    <p:sldId xmlns:r="http://schemas.openxmlformats.org/officeDocument/2006/relationships" id="260" r:id="R1de4ff8ee14c4d40"/>
    <p:sldId xmlns:r="http://schemas.openxmlformats.org/officeDocument/2006/relationships" id="261" r:id="R658624c67a014eeb"/>
    <p:sldId xmlns:r="http://schemas.openxmlformats.org/officeDocument/2006/relationships" id="262" r:id="Raa1f351b14c4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a9e64782149cf" /><Relationship Type="http://schemas.openxmlformats.org/officeDocument/2006/relationships/slide" Target="/ppt/slides/slide1.xml" Id="Rddb494af72c44384" /><Relationship Type="http://schemas.openxmlformats.org/officeDocument/2006/relationships/slide" Target="/ppt/slides/slide2.xml" Id="R2c1af3936ff144c6" /><Relationship Type="http://schemas.openxmlformats.org/officeDocument/2006/relationships/slide" Target="/ppt/slides/slide3.xml" Id="Raca5be8521094ee2" /><Relationship Type="http://schemas.openxmlformats.org/officeDocument/2006/relationships/slide" Target="/ppt/slides/slide4.xml" Id="Ra0543e13448848ff" /><Relationship Type="http://schemas.openxmlformats.org/officeDocument/2006/relationships/slide" Target="/ppt/slides/slide5.xml" Id="R1de4ff8ee14c4d40" /><Relationship Type="http://schemas.openxmlformats.org/officeDocument/2006/relationships/slide" Target="/ppt/slides/slide6.xml" Id="R658624c67a014eeb" /><Relationship Type="http://schemas.openxmlformats.org/officeDocument/2006/relationships/slide" Target="/ppt/slides/slide7.xml" Id="Raa1f351b14c4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30d2559b6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0ff95c99042f1" /><Relationship Type="http://schemas.openxmlformats.org/officeDocument/2006/relationships/theme" Target="/ppt/slideMasters/theme/theme1.xml" Id="R083ef47757ec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0ff95c99042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12881470c46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b246ca137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0b7a5b961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a7065559b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062b74542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a30d499bf4d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18ae4723545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7 585 346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94 918 397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99 211 155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