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50d7aaf41341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26309fcb3f4c17"/>
  </p:sldMasterIdLst>
  <p:sldIdLst>
    <p:sldId xmlns:r="http://schemas.openxmlformats.org/officeDocument/2006/relationships" id="256" r:id="R0a3879fba48a4eb2"/>
    <p:sldId xmlns:r="http://schemas.openxmlformats.org/officeDocument/2006/relationships" id="257" r:id="Rdca0127162594f33"/>
    <p:sldId xmlns:r="http://schemas.openxmlformats.org/officeDocument/2006/relationships" id="258" r:id="Re934b2a8adcd4083"/>
    <p:sldId xmlns:r="http://schemas.openxmlformats.org/officeDocument/2006/relationships" id="259" r:id="Rbb688367e02f430c"/>
    <p:sldId xmlns:r="http://schemas.openxmlformats.org/officeDocument/2006/relationships" id="260" r:id="R046a2bae395a454f"/>
    <p:sldId xmlns:r="http://schemas.openxmlformats.org/officeDocument/2006/relationships" id="261" r:id="Rc1de49dac42545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26309fcb3f4c17" /><Relationship Type="http://schemas.openxmlformats.org/officeDocument/2006/relationships/slide" Target="/ppt/slides/slide1.xml" Id="R0a3879fba48a4eb2" /><Relationship Type="http://schemas.openxmlformats.org/officeDocument/2006/relationships/slide" Target="/ppt/slides/slide2.xml" Id="Rdca0127162594f33" /><Relationship Type="http://schemas.openxmlformats.org/officeDocument/2006/relationships/slide" Target="/ppt/slides/slide3.xml" Id="Re934b2a8adcd4083" /><Relationship Type="http://schemas.openxmlformats.org/officeDocument/2006/relationships/slide" Target="/ppt/slides/slide4.xml" Id="Rbb688367e02f430c" /><Relationship Type="http://schemas.openxmlformats.org/officeDocument/2006/relationships/slide" Target="/ppt/slides/slide5.xml" Id="R046a2bae395a454f" /><Relationship Type="http://schemas.openxmlformats.org/officeDocument/2006/relationships/slide" Target="/ppt/slides/slide6.xml" Id="Rc1de49dac42545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14c20ecbb940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81ec53a9e54a44" /><Relationship Type="http://schemas.openxmlformats.org/officeDocument/2006/relationships/theme" Target="/ppt/slideMasters/theme/theme1.xml" Id="R4743ec618d1249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81ec53a9e54a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f89b6ed1a4c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192c83964c46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83fcecfd1d49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9eaaaeff6a45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19544f9ce24a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588e679e4c4c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MANTIS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MANTIS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MANTIS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MANTIS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MANTIS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MANTIS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Bjørnehiet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8029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928 489 183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MANTIS AS</a:t>
            </a:r>
          </a:p>
        </p:txBody>
      </p:sp>
    </p:spTree>
  </p:cSld>
  <p:clrMapOvr>
    <a:masterClrMapping xmlns:a="http://schemas.openxmlformats.org/drawingml/2006/main"/>
  </p:clrMapOvr>
</p:sld>
</file>