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9e87a04bc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c0bd86cb3472e"/>
  </p:sldMasterIdLst>
  <p:sldIdLst>
    <p:sldId xmlns:r="http://schemas.openxmlformats.org/officeDocument/2006/relationships" id="256" r:id="Rba91bdf4398b4354"/>
    <p:sldId xmlns:r="http://schemas.openxmlformats.org/officeDocument/2006/relationships" id="257" r:id="R6ec3560b6a824e42"/>
    <p:sldId xmlns:r="http://schemas.openxmlformats.org/officeDocument/2006/relationships" id="258" r:id="R62335af91d23496c"/>
    <p:sldId xmlns:r="http://schemas.openxmlformats.org/officeDocument/2006/relationships" id="259" r:id="R466203d7bfa64a74"/>
    <p:sldId xmlns:r="http://schemas.openxmlformats.org/officeDocument/2006/relationships" id="260" r:id="Rec993539a84e4b35"/>
    <p:sldId xmlns:r="http://schemas.openxmlformats.org/officeDocument/2006/relationships" id="261" r:id="Rd8952d7f086c4121"/>
    <p:sldId xmlns:r="http://schemas.openxmlformats.org/officeDocument/2006/relationships" id="262" r:id="R370a3644dc71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c0bd86cb3472e" /><Relationship Type="http://schemas.openxmlformats.org/officeDocument/2006/relationships/slide" Target="/ppt/slides/slide1.xml" Id="Rba91bdf4398b4354" /><Relationship Type="http://schemas.openxmlformats.org/officeDocument/2006/relationships/slide" Target="/ppt/slides/slide2.xml" Id="R6ec3560b6a824e42" /><Relationship Type="http://schemas.openxmlformats.org/officeDocument/2006/relationships/slide" Target="/ppt/slides/slide3.xml" Id="R62335af91d23496c" /><Relationship Type="http://schemas.openxmlformats.org/officeDocument/2006/relationships/slide" Target="/ppt/slides/slide4.xml" Id="R466203d7bfa64a74" /><Relationship Type="http://schemas.openxmlformats.org/officeDocument/2006/relationships/slide" Target="/ppt/slides/slide5.xml" Id="Rec993539a84e4b35" /><Relationship Type="http://schemas.openxmlformats.org/officeDocument/2006/relationships/slide" Target="/ppt/slides/slide6.xml" Id="Rd8952d7f086c4121" /><Relationship Type="http://schemas.openxmlformats.org/officeDocument/2006/relationships/slide" Target="/ppt/slides/slide7.xml" Id="R370a3644dc71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ccc95b75f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1a4a355e4bf2" /><Relationship Type="http://schemas.openxmlformats.org/officeDocument/2006/relationships/theme" Target="/ppt/slideMasters/theme/theme1.xml" Id="R0a8bdefafc12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61a4a355e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b7447127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d1255d51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fe4b37103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f1d127c3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78b26231e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dbf128bf44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3b1ea1d1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