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a2f895b84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5ba3c39c24260"/>
  </p:sldMasterIdLst>
  <p:sldIdLst>
    <p:sldId xmlns:r="http://schemas.openxmlformats.org/officeDocument/2006/relationships" id="256" r:id="R640e4a434b6a4cb2"/>
    <p:sldId xmlns:r="http://schemas.openxmlformats.org/officeDocument/2006/relationships" id="257" r:id="Rfd579560ffb84d15"/>
    <p:sldId xmlns:r="http://schemas.openxmlformats.org/officeDocument/2006/relationships" id="258" r:id="R5f3948fc0a7c4266"/>
    <p:sldId xmlns:r="http://schemas.openxmlformats.org/officeDocument/2006/relationships" id="259" r:id="Rc3f8c3f33fee4608"/>
    <p:sldId xmlns:r="http://schemas.openxmlformats.org/officeDocument/2006/relationships" id="260" r:id="R28b6d3d30c064c44"/>
    <p:sldId xmlns:r="http://schemas.openxmlformats.org/officeDocument/2006/relationships" id="261" r:id="R4c896a96fa2146db"/>
    <p:sldId xmlns:r="http://schemas.openxmlformats.org/officeDocument/2006/relationships" id="262" r:id="R8483848a47a3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5ba3c39c24260" /><Relationship Type="http://schemas.openxmlformats.org/officeDocument/2006/relationships/slide" Target="/ppt/slides/slide1.xml" Id="R640e4a434b6a4cb2" /><Relationship Type="http://schemas.openxmlformats.org/officeDocument/2006/relationships/slide" Target="/ppt/slides/slide2.xml" Id="Rfd579560ffb84d15" /><Relationship Type="http://schemas.openxmlformats.org/officeDocument/2006/relationships/slide" Target="/ppt/slides/slide3.xml" Id="R5f3948fc0a7c4266" /><Relationship Type="http://schemas.openxmlformats.org/officeDocument/2006/relationships/slide" Target="/ppt/slides/slide4.xml" Id="Rc3f8c3f33fee4608" /><Relationship Type="http://schemas.openxmlformats.org/officeDocument/2006/relationships/slide" Target="/ppt/slides/slide5.xml" Id="R28b6d3d30c064c44" /><Relationship Type="http://schemas.openxmlformats.org/officeDocument/2006/relationships/slide" Target="/ppt/slides/slide6.xml" Id="R4c896a96fa2146db" /><Relationship Type="http://schemas.openxmlformats.org/officeDocument/2006/relationships/slide" Target="/ppt/slides/slide7.xml" Id="R8483848a47a3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7a55365b5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518a4a7847b2" /><Relationship Type="http://schemas.openxmlformats.org/officeDocument/2006/relationships/theme" Target="/ppt/slideMasters/theme/theme1.xml" Id="R2afa3dea1c6e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f518a4a78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1d327869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17e34f2ae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da0662b2c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6cf6e5bc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2c3cd4825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31108875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3b61c608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