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4dd23855594d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af7a6487749d6"/>
  </p:sldMasterIdLst>
  <p:sldIdLst>
    <p:sldId xmlns:r="http://schemas.openxmlformats.org/officeDocument/2006/relationships" id="256" r:id="R68bd04429c974c60"/>
    <p:sldId xmlns:r="http://schemas.openxmlformats.org/officeDocument/2006/relationships" id="257" r:id="Ra01c652d284d43cc"/>
    <p:sldId xmlns:r="http://schemas.openxmlformats.org/officeDocument/2006/relationships" id="258" r:id="Ra9018b87c0e5483b"/>
    <p:sldId xmlns:r="http://schemas.openxmlformats.org/officeDocument/2006/relationships" id="259" r:id="R770fc97289074b68"/>
    <p:sldId xmlns:r="http://schemas.openxmlformats.org/officeDocument/2006/relationships" id="260" r:id="R3aee442d5f10450f"/>
    <p:sldId xmlns:r="http://schemas.openxmlformats.org/officeDocument/2006/relationships" id="261" r:id="R0d0226e134b94fd1"/>
    <p:sldId xmlns:r="http://schemas.openxmlformats.org/officeDocument/2006/relationships" id="262" r:id="R90ad713f93114a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af7a6487749d6" /><Relationship Type="http://schemas.openxmlformats.org/officeDocument/2006/relationships/slide" Target="/ppt/slides/slide1.xml" Id="R68bd04429c974c60" /><Relationship Type="http://schemas.openxmlformats.org/officeDocument/2006/relationships/slide" Target="/ppt/slides/slide2.xml" Id="Ra01c652d284d43cc" /><Relationship Type="http://schemas.openxmlformats.org/officeDocument/2006/relationships/slide" Target="/ppt/slides/slide3.xml" Id="Ra9018b87c0e5483b" /><Relationship Type="http://schemas.openxmlformats.org/officeDocument/2006/relationships/slide" Target="/ppt/slides/slide4.xml" Id="R770fc97289074b68" /><Relationship Type="http://schemas.openxmlformats.org/officeDocument/2006/relationships/slide" Target="/ppt/slides/slide5.xml" Id="R3aee442d5f10450f" /><Relationship Type="http://schemas.openxmlformats.org/officeDocument/2006/relationships/slide" Target="/ppt/slides/slide6.xml" Id="R0d0226e134b94fd1" /><Relationship Type="http://schemas.openxmlformats.org/officeDocument/2006/relationships/slide" Target="/ppt/slides/slide7.xml" Id="R90ad713f93114a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01ada429aa4f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1488346b74e00" /><Relationship Type="http://schemas.openxmlformats.org/officeDocument/2006/relationships/theme" Target="/ppt/slideMasters/theme/theme1.xml" Id="Rfd52dac67c8949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e1488346b74e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c28c8ec51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6676a2c294b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125527d5842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97b8143bf46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3a9513a7d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e61b5a7ea4f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946801c8547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MITS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MITS HOLDING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2 646 646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FINSTAD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Bergfrueveien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8515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928 413 683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