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d332bf9b8742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778c725076f4453"/>
  </p:sldMasterIdLst>
  <p:sldIdLst>
    <p:sldId xmlns:r="http://schemas.openxmlformats.org/officeDocument/2006/relationships" id="256" r:id="R69b93834394942a8"/>
    <p:sldId xmlns:r="http://schemas.openxmlformats.org/officeDocument/2006/relationships" id="257" r:id="R95f399f003fb439a"/>
    <p:sldId xmlns:r="http://schemas.openxmlformats.org/officeDocument/2006/relationships" id="258" r:id="R92df93e5ce9e4c09"/>
    <p:sldId xmlns:r="http://schemas.openxmlformats.org/officeDocument/2006/relationships" id="259" r:id="R1698372d791e4109"/>
    <p:sldId xmlns:r="http://schemas.openxmlformats.org/officeDocument/2006/relationships" id="260" r:id="Rff9f7f3fcd664004"/>
    <p:sldId xmlns:r="http://schemas.openxmlformats.org/officeDocument/2006/relationships" id="261" r:id="R4d5d664bde954405"/>
    <p:sldId xmlns:r="http://schemas.openxmlformats.org/officeDocument/2006/relationships" id="262" r:id="R340ee7a5159342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778c725076f4453" /><Relationship Type="http://schemas.openxmlformats.org/officeDocument/2006/relationships/slide" Target="/ppt/slides/slide1.xml" Id="R69b93834394942a8" /><Relationship Type="http://schemas.openxmlformats.org/officeDocument/2006/relationships/slide" Target="/ppt/slides/slide2.xml" Id="R95f399f003fb439a" /><Relationship Type="http://schemas.openxmlformats.org/officeDocument/2006/relationships/slide" Target="/ppt/slides/slide3.xml" Id="R92df93e5ce9e4c09" /><Relationship Type="http://schemas.openxmlformats.org/officeDocument/2006/relationships/slide" Target="/ppt/slides/slide4.xml" Id="R1698372d791e4109" /><Relationship Type="http://schemas.openxmlformats.org/officeDocument/2006/relationships/slide" Target="/ppt/slides/slide5.xml" Id="Rff9f7f3fcd664004" /><Relationship Type="http://schemas.openxmlformats.org/officeDocument/2006/relationships/slide" Target="/ppt/slides/slide6.xml" Id="R4d5d664bde954405" /><Relationship Type="http://schemas.openxmlformats.org/officeDocument/2006/relationships/slide" Target="/ppt/slides/slide7.xml" Id="R340ee7a5159342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1081fe82f748c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83c153c0d2431c" /><Relationship Type="http://schemas.openxmlformats.org/officeDocument/2006/relationships/theme" Target="/ppt/slideMasters/theme/theme1.xml" Id="R89bd99daae09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83c153c0d243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0b51294c8342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ccdd2df5946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dbaeacbd440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a2d4fa54545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6b3ea7f9b842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ec65cc839d4a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b6d2dea4443d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SULINI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SULINI INVEST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115 485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116 692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NICOLAISEN SUNNIVA LIVE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Knutsens vei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928 354 024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SULINI INVEST AS</a:t>
            </a:r>
          </a:p>
        </p:txBody>
      </p:sp>
    </p:spTree>
  </p:cSld>
  <p:clrMapOvr>
    <a:masterClrMapping xmlns:a="http://schemas.openxmlformats.org/drawingml/2006/main"/>
  </p:clrMapOvr>
</p:sld>
</file>