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b58e88a858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2a662ff58d4976"/>
  </p:sldMasterIdLst>
  <p:sldIdLst>
    <p:sldId xmlns:r="http://schemas.openxmlformats.org/officeDocument/2006/relationships" id="256" r:id="R936f238278eb4f2a"/>
    <p:sldId xmlns:r="http://schemas.openxmlformats.org/officeDocument/2006/relationships" id="257" r:id="Rba65d8357aea43b0"/>
    <p:sldId xmlns:r="http://schemas.openxmlformats.org/officeDocument/2006/relationships" id="258" r:id="Rfe04c32e975c4c80"/>
    <p:sldId xmlns:r="http://schemas.openxmlformats.org/officeDocument/2006/relationships" id="259" r:id="R465894bb436d4dd2"/>
    <p:sldId xmlns:r="http://schemas.openxmlformats.org/officeDocument/2006/relationships" id="260" r:id="Rdb078c0a3cf74eb5"/>
    <p:sldId xmlns:r="http://schemas.openxmlformats.org/officeDocument/2006/relationships" id="261" r:id="Rdef86e3899f0433d"/>
    <p:sldId xmlns:r="http://schemas.openxmlformats.org/officeDocument/2006/relationships" id="262" r:id="R0f58a79afe3a40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a662ff58d4976" /><Relationship Type="http://schemas.openxmlformats.org/officeDocument/2006/relationships/slide" Target="/ppt/slides/slide1.xml" Id="R936f238278eb4f2a" /><Relationship Type="http://schemas.openxmlformats.org/officeDocument/2006/relationships/slide" Target="/ppt/slides/slide2.xml" Id="Rba65d8357aea43b0" /><Relationship Type="http://schemas.openxmlformats.org/officeDocument/2006/relationships/slide" Target="/ppt/slides/slide3.xml" Id="Rfe04c32e975c4c80" /><Relationship Type="http://schemas.openxmlformats.org/officeDocument/2006/relationships/slide" Target="/ppt/slides/slide4.xml" Id="R465894bb436d4dd2" /><Relationship Type="http://schemas.openxmlformats.org/officeDocument/2006/relationships/slide" Target="/ppt/slides/slide5.xml" Id="Rdb078c0a3cf74eb5" /><Relationship Type="http://schemas.openxmlformats.org/officeDocument/2006/relationships/slide" Target="/ppt/slides/slide6.xml" Id="Rdef86e3899f0433d" /><Relationship Type="http://schemas.openxmlformats.org/officeDocument/2006/relationships/slide" Target="/ppt/slides/slide7.xml" Id="R0f58a79afe3a40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304f366e2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779f053054e10" /><Relationship Type="http://schemas.openxmlformats.org/officeDocument/2006/relationships/theme" Target="/ppt/slideMasters/theme/theme1.xml" Id="R89c190ab999b41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e779f05305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bf25a9fc340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31d94e4044e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4ebdbe1d248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71ec972744b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4840792474e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7ecfdcdfa4f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b1b4f367541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SUPERPOTENSIAL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SUPERPOTENSIAL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3 600 602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2 915 137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SOARES KENNETH VARHAUG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