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d2783dc1e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9b6f33c9c4dc7"/>
  </p:sldMasterIdLst>
  <p:sldIdLst>
    <p:sldId xmlns:r="http://schemas.openxmlformats.org/officeDocument/2006/relationships" id="256" r:id="Rbf92e97de09c4570"/>
    <p:sldId xmlns:r="http://schemas.openxmlformats.org/officeDocument/2006/relationships" id="257" r:id="R067f3260aeab421a"/>
    <p:sldId xmlns:r="http://schemas.openxmlformats.org/officeDocument/2006/relationships" id="258" r:id="R1da6fcd4a2c64122"/>
    <p:sldId xmlns:r="http://schemas.openxmlformats.org/officeDocument/2006/relationships" id="259" r:id="R2bf23620107a4ff7"/>
    <p:sldId xmlns:r="http://schemas.openxmlformats.org/officeDocument/2006/relationships" id="260" r:id="R210057bf818f48ed"/>
    <p:sldId xmlns:r="http://schemas.openxmlformats.org/officeDocument/2006/relationships" id="261" r:id="Rd21efc2b6b6e4e8e"/>
    <p:sldId xmlns:r="http://schemas.openxmlformats.org/officeDocument/2006/relationships" id="262" r:id="R085e0a565fad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9b6f33c9c4dc7" /><Relationship Type="http://schemas.openxmlformats.org/officeDocument/2006/relationships/slide" Target="/ppt/slides/slide1.xml" Id="Rbf92e97de09c4570" /><Relationship Type="http://schemas.openxmlformats.org/officeDocument/2006/relationships/slide" Target="/ppt/slides/slide2.xml" Id="R067f3260aeab421a" /><Relationship Type="http://schemas.openxmlformats.org/officeDocument/2006/relationships/slide" Target="/ppt/slides/slide3.xml" Id="R1da6fcd4a2c64122" /><Relationship Type="http://schemas.openxmlformats.org/officeDocument/2006/relationships/slide" Target="/ppt/slides/slide4.xml" Id="R2bf23620107a4ff7" /><Relationship Type="http://schemas.openxmlformats.org/officeDocument/2006/relationships/slide" Target="/ppt/slides/slide5.xml" Id="R210057bf818f48ed" /><Relationship Type="http://schemas.openxmlformats.org/officeDocument/2006/relationships/slide" Target="/ppt/slides/slide6.xml" Id="Rd21efc2b6b6e4e8e" /><Relationship Type="http://schemas.openxmlformats.org/officeDocument/2006/relationships/slide" Target="/ppt/slides/slide7.xml" Id="R085e0a565fad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f934df375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815620dc4cad" /><Relationship Type="http://schemas.openxmlformats.org/officeDocument/2006/relationships/theme" Target="/ppt/slideMasters/theme/theme1.xml" Id="Re2941a1128de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5815620dc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14b50630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072f07f8f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8609538a7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d1800ff9f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0ca1e76c2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a392760f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f9ce7c68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