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4ffe6b38c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71998e948490c"/>
  </p:sldMasterIdLst>
  <p:sldIdLst>
    <p:sldId xmlns:r="http://schemas.openxmlformats.org/officeDocument/2006/relationships" id="256" r:id="Rf529fdc1154e442f"/>
    <p:sldId xmlns:r="http://schemas.openxmlformats.org/officeDocument/2006/relationships" id="257" r:id="R56d13be0208546c1"/>
    <p:sldId xmlns:r="http://schemas.openxmlformats.org/officeDocument/2006/relationships" id="258" r:id="R62f276173c524c11"/>
    <p:sldId xmlns:r="http://schemas.openxmlformats.org/officeDocument/2006/relationships" id="259" r:id="Rfd33319672774e56"/>
    <p:sldId xmlns:r="http://schemas.openxmlformats.org/officeDocument/2006/relationships" id="260" r:id="R4a6b5def277540c8"/>
    <p:sldId xmlns:r="http://schemas.openxmlformats.org/officeDocument/2006/relationships" id="261" r:id="R9bd60d0f26ce4c3e"/>
    <p:sldId xmlns:r="http://schemas.openxmlformats.org/officeDocument/2006/relationships" id="262" r:id="Rba692daeee8a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71998e948490c" /><Relationship Type="http://schemas.openxmlformats.org/officeDocument/2006/relationships/slide" Target="/ppt/slides/slide1.xml" Id="Rf529fdc1154e442f" /><Relationship Type="http://schemas.openxmlformats.org/officeDocument/2006/relationships/slide" Target="/ppt/slides/slide2.xml" Id="R56d13be0208546c1" /><Relationship Type="http://schemas.openxmlformats.org/officeDocument/2006/relationships/slide" Target="/ppt/slides/slide3.xml" Id="R62f276173c524c11" /><Relationship Type="http://schemas.openxmlformats.org/officeDocument/2006/relationships/slide" Target="/ppt/slides/slide4.xml" Id="Rfd33319672774e56" /><Relationship Type="http://schemas.openxmlformats.org/officeDocument/2006/relationships/slide" Target="/ppt/slides/slide5.xml" Id="R4a6b5def277540c8" /><Relationship Type="http://schemas.openxmlformats.org/officeDocument/2006/relationships/slide" Target="/ppt/slides/slide6.xml" Id="R9bd60d0f26ce4c3e" /><Relationship Type="http://schemas.openxmlformats.org/officeDocument/2006/relationships/slide" Target="/ppt/slides/slide7.xml" Id="Rba692daeee8a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0b821eaa340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7737cdc6e4cca" /><Relationship Type="http://schemas.openxmlformats.org/officeDocument/2006/relationships/theme" Target="/ppt/slideMasters/theme/theme1.xml" Id="R6db270987bc5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7737cdc6e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f20593951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c3981a06b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f3855e624a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261e6c00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fa1b9a451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12dfdbda6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f58be7fe54e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ÅKRAFJORDTUNET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ÅKRAFJORDTUNET HOLDING AS ble etablert [år] og holder til i Markhus.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2 397 527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ÅKRAFJORDEN UTVIKLING AS  –  82,6 %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MARGIT MARKHUS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MARKHUS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MARKHUS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MAGNAR JENSEN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LILLIAN MARKHUS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Åkrafjordvegen 1105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5596 Markhus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928 331 075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ÅKRAFJORDTUNET HOLDING AS</a:t>
            </a:r>
          </a:p>
        </p:txBody>
      </p:sp>
    </p:spTree>
  </p:cSld>
  <p:clrMapOvr>
    <a:masterClrMapping xmlns:a="http://schemas.openxmlformats.org/drawingml/2006/main"/>
  </p:clrMapOvr>
</p:sld>
</file>