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f8b76758704e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524304d9e54747"/>
  </p:sldMasterIdLst>
  <p:sldIdLst>
    <p:sldId xmlns:r="http://schemas.openxmlformats.org/officeDocument/2006/relationships" id="256" r:id="R5bf3cd6ccd1e4d30"/>
    <p:sldId xmlns:r="http://schemas.openxmlformats.org/officeDocument/2006/relationships" id="257" r:id="R4facf55c03b24e00"/>
    <p:sldId xmlns:r="http://schemas.openxmlformats.org/officeDocument/2006/relationships" id="258" r:id="R629967a51908495f"/>
    <p:sldId xmlns:r="http://schemas.openxmlformats.org/officeDocument/2006/relationships" id="259" r:id="Rc5e8e895d5db465b"/>
    <p:sldId xmlns:r="http://schemas.openxmlformats.org/officeDocument/2006/relationships" id="260" r:id="R562cb88cf9b74738"/>
    <p:sldId xmlns:r="http://schemas.openxmlformats.org/officeDocument/2006/relationships" id="261" r:id="Re50954747d4745c9"/>
    <p:sldId xmlns:r="http://schemas.openxmlformats.org/officeDocument/2006/relationships" id="262" r:id="R3c8a26ced26948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524304d9e54747" /><Relationship Type="http://schemas.openxmlformats.org/officeDocument/2006/relationships/slide" Target="/ppt/slides/slide1.xml" Id="R5bf3cd6ccd1e4d30" /><Relationship Type="http://schemas.openxmlformats.org/officeDocument/2006/relationships/slide" Target="/ppt/slides/slide2.xml" Id="R4facf55c03b24e00" /><Relationship Type="http://schemas.openxmlformats.org/officeDocument/2006/relationships/slide" Target="/ppt/slides/slide3.xml" Id="R629967a51908495f" /><Relationship Type="http://schemas.openxmlformats.org/officeDocument/2006/relationships/slide" Target="/ppt/slides/slide4.xml" Id="Rc5e8e895d5db465b" /><Relationship Type="http://schemas.openxmlformats.org/officeDocument/2006/relationships/slide" Target="/ppt/slides/slide5.xml" Id="R562cb88cf9b74738" /><Relationship Type="http://schemas.openxmlformats.org/officeDocument/2006/relationships/slide" Target="/ppt/slides/slide6.xml" Id="Re50954747d4745c9" /><Relationship Type="http://schemas.openxmlformats.org/officeDocument/2006/relationships/slide" Target="/ppt/slides/slide7.xml" Id="R3c8a26ced26948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bef9f600e646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7170b09644b29" /><Relationship Type="http://schemas.openxmlformats.org/officeDocument/2006/relationships/theme" Target="/ppt/slideMasters/theme/theme1.xml" Id="R8d18225147b747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f7170b09644b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8d06474e141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a79e0efc146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0ea17f1414a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02422ae5541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6c88b30464a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fdf1b84424f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8e0f35e6344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FURTEBOTN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FURTEBOTN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FUREBOTN BRYNJAR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Bordalssvingen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928 330 672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