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cd37bf378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4259c299c4599"/>
  </p:sldMasterIdLst>
  <p:sldIdLst>
    <p:sldId xmlns:r="http://schemas.openxmlformats.org/officeDocument/2006/relationships" id="256" r:id="R3a278c6bb24d42dc"/>
    <p:sldId xmlns:r="http://schemas.openxmlformats.org/officeDocument/2006/relationships" id="257" r:id="Rbad245f09a7e4d85"/>
    <p:sldId xmlns:r="http://schemas.openxmlformats.org/officeDocument/2006/relationships" id="258" r:id="R1ecb5b6ce5334347"/>
    <p:sldId xmlns:r="http://schemas.openxmlformats.org/officeDocument/2006/relationships" id="259" r:id="R05b8c1783c6247ad"/>
    <p:sldId xmlns:r="http://schemas.openxmlformats.org/officeDocument/2006/relationships" id="260" r:id="R2ee77b8bfdc64401"/>
    <p:sldId xmlns:r="http://schemas.openxmlformats.org/officeDocument/2006/relationships" id="261" r:id="R72cb52fe6d09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4259c299c4599" /><Relationship Type="http://schemas.openxmlformats.org/officeDocument/2006/relationships/slide" Target="/ppt/slides/slide1.xml" Id="R3a278c6bb24d42dc" /><Relationship Type="http://schemas.openxmlformats.org/officeDocument/2006/relationships/slide" Target="/ppt/slides/slide2.xml" Id="Rbad245f09a7e4d85" /><Relationship Type="http://schemas.openxmlformats.org/officeDocument/2006/relationships/slide" Target="/ppt/slides/slide3.xml" Id="R1ecb5b6ce5334347" /><Relationship Type="http://schemas.openxmlformats.org/officeDocument/2006/relationships/slide" Target="/ppt/slides/slide4.xml" Id="R05b8c1783c6247ad" /><Relationship Type="http://schemas.openxmlformats.org/officeDocument/2006/relationships/slide" Target="/ppt/slides/slide5.xml" Id="R2ee77b8bfdc64401" /><Relationship Type="http://schemas.openxmlformats.org/officeDocument/2006/relationships/slide" Target="/ppt/slides/slide6.xml" Id="R72cb52fe6d09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9046f55a146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dc119b3c0418d" /><Relationship Type="http://schemas.openxmlformats.org/officeDocument/2006/relationships/theme" Target="/ppt/slideMasters/theme/theme1.xml" Id="R1b314a19f12b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dc119b3c0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3195c1020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1aaf7408741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a20b8838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ccc070641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6dea38c7d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58b9ceb464f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FURTEBOTN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Bordalssvingen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