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38dc16a27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6ac045e664ebe"/>
  </p:sldMasterIdLst>
  <p:sldIdLst>
    <p:sldId xmlns:r="http://schemas.openxmlformats.org/officeDocument/2006/relationships" id="256" r:id="R5c2b4755bcb34b52"/>
    <p:sldId xmlns:r="http://schemas.openxmlformats.org/officeDocument/2006/relationships" id="257" r:id="Rdc3fc286fb7943bf"/>
    <p:sldId xmlns:r="http://schemas.openxmlformats.org/officeDocument/2006/relationships" id="258" r:id="R79c6d72988d6462b"/>
    <p:sldId xmlns:r="http://schemas.openxmlformats.org/officeDocument/2006/relationships" id="259" r:id="R795df68552ab4df1"/>
    <p:sldId xmlns:r="http://schemas.openxmlformats.org/officeDocument/2006/relationships" id="260" r:id="Ra5ccef6f9b964c1a"/>
    <p:sldId xmlns:r="http://schemas.openxmlformats.org/officeDocument/2006/relationships" id="261" r:id="Rb71bb7ac0f7942b9"/>
    <p:sldId xmlns:r="http://schemas.openxmlformats.org/officeDocument/2006/relationships" id="262" r:id="R5d238fe8696e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6ac045e664ebe" /><Relationship Type="http://schemas.openxmlformats.org/officeDocument/2006/relationships/slide" Target="/ppt/slides/slide1.xml" Id="R5c2b4755bcb34b52" /><Relationship Type="http://schemas.openxmlformats.org/officeDocument/2006/relationships/slide" Target="/ppt/slides/slide2.xml" Id="Rdc3fc286fb7943bf" /><Relationship Type="http://schemas.openxmlformats.org/officeDocument/2006/relationships/slide" Target="/ppt/slides/slide3.xml" Id="R79c6d72988d6462b" /><Relationship Type="http://schemas.openxmlformats.org/officeDocument/2006/relationships/slide" Target="/ppt/slides/slide4.xml" Id="R795df68552ab4df1" /><Relationship Type="http://schemas.openxmlformats.org/officeDocument/2006/relationships/slide" Target="/ppt/slides/slide5.xml" Id="Ra5ccef6f9b964c1a" /><Relationship Type="http://schemas.openxmlformats.org/officeDocument/2006/relationships/slide" Target="/ppt/slides/slide6.xml" Id="Rb71bb7ac0f7942b9" /><Relationship Type="http://schemas.openxmlformats.org/officeDocument/2006/relationships/slide" Target="/ppt/slides/slide7.xml" Id="R5d238fe8696e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df8e496fe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3a8c90e84e10" /><Relationship Type="http://schemas.openxmlformats.org/officeDocument/2006/relationships/theme" Target="/ppt/slideMasters/theme/theme1.xml" Id="Raa5af5d1b30a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a3a8c90e8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211c2398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1d542943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92b7e338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7b1b6531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cf34218c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2a65c50f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887b3334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LILIANA PINHEIRO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