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35b100abc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10a78b518f4f4d"/>
  </p:sldMasterIdLst>
  <p:sldIdLst>
    <p:sldId xmlns:r="http://schemas.openxmlformats.org/officeDocument/2006/relationships" id="256" r:id="Rb6bd0a9a2ce146c1"/>
    <p:sldId xmlns:r="http://schemas.openxmlformats.org/officeDocument/2006/relationships" id="257" r:id="R487e3106a24e4c4c"/>
    <p:sldId xmlns:r="http://schemas.openxmlformats.org/officeDocument/2006/relationships" id="258" r:id="Ra484e00e5a5f4bbb"/>
    <p:sldId xmlns:r="http://schemas.openxmlformats.org/officeDocument/2006/relationships" id="259" r:id="R29c2630947a74d06"/>
    <p:sldId xmlns:r="http://schemas.openxmlformats.org/officeDocument/2006/relationships" id="260" r:id="Rb01e3f03bc054c92"/>
    <p:sldId xmlns:r="http://schemas.openxmlformats.org/officeDocument/2006/relationships" id="261" r:id="Rfc6c4ef0d08245c3"/>
    <p:sldId xmlns:r="http://schemas.openxmlformats.org/officeDocument/2006/relationships" id="262" r:id="Raf5a7fc4128b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0a78b518f4f4d" /><Relationship Type="http://schemas.openxmlformats.org/officeDocument/2006/relationships/slide" Target="/ppt/slides/slide1.xml" Id="Rb6bd0a9a2ce146c1" /><Relationship Type="http://schemas.openxmlformats.org/officeDocument/2006/relationships/slide" Target="/ppt/slides/slide2.xml" Id="R487e3106a24e4c4c" /><Relationship Type="http://schemas.openxmlformats.org/officeDocument/2006/relationships/slide" Target="/ppt/slides/slide3.xml" Id="Ra484e00e5a5f4bbb" /><Relationship Type="http://schemas.openxmlformats.org/officeDocument/2006/relationships/slide" Target="/ppt/slides/slide4.xml" Id="R29c2630947a74d06" /><Relationship Type="http://schemas.openxmlformats.org/officeDocument/2006/relationships/slide" Target="/ppt/slides/slide5.xml" Id="Rb01e3f03bc054c92" /><Relationship Type="http://schemas.openxmlformats.org/officeDocument/2006/relationships/slide" Target="/ppt/slides/slide6.xml" Id="Rfc6c4ef0d08245c3" /><Relationship Type="http://schemas.openxmlformats.org/officeDocument/2006/relationships/slide" Target="/ppt/slides/slide7.xml" Id="Raf5a7fc4128b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59d59fc75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842939d674547" /><Relationship Type="http://schemas.openxmlformats.org/officeDocument/2006/relationships/theme" Target="/ppt/slideMasters/theme/theme1.xml" Id="R96fc43a7de89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e842939d67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b672a7c71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c4537f167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63cce5e0d4b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e1fb0b760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b290d8b63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041b2c87848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41190b02d47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