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dc55989a1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d1b9508dc46f1"/>
  </p:sldMasterIdLst>
  <p:sldIdLst>
    <p:sldId xmlns:r="http://schemas.openxmlformats.org/officeDocument/2006/relationships" id="256" r:id="R002e3697efa84cce"/>
    <p:sldId xmlns:r="http://schemas.openxmlformats.org/officeDocument/2006/relationships" id="257" r:id="Rb883f61020844664"/>
    <p:sldId xmlns:r="http://schemas.openxmlformats.org/officeDocument/2006/relationships" id="258" r:id="R3c52ea24e3274eb4"/>
    <p:sldId xmlns:r="http://schemas.openxmlformats.org/officeDocument/2006/relationships" id="259" r:id="R3231011f9cd54361"/>
    <p:sldId xmlns:r="http://schemas.openxmlformats.org/officeDocument/2006/relationships" id="260" r:id="R7d8f9f6687e34a8c"/>
    <p:sldId xmlns:r="http://schemas.openxmlformats.org/officeDocument/2006/relationships" id="261" r:id="R2e34d6c0ad724674"/>
    <p:sldId xmlns:r="http://schemas.openxmlformats.org/officeDocument/2006/relationships" id="262" r:id="Ra5269ca6f539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d1b9508dc46f1" /><Relationship Type="http://schemas.openxmlformats.org/officeDocument/2006/relationships/slide" Target="/ppt/slides/slide1.xml" Id="R002e3697efa84cce" /><Relationship Type="http://schemas.openxmlformats.org/officeDocument/2006/relationships/slide" Target="/ppt/slides/slide2.xml" Id="Rb883f61020844664" /><Relationship Type="http://schemas.openxmlformats.org/officeDocument/2006/relationships/slide" Target="/ppt/slides/slide3.xml" Id="R3c52ea24e3274eb4" /><Relationship Type="http://schemas.openxmlformats.org/officeDocument/2006/relationships/slide" Target="/ppt/slides/slide4.xml" Id="R3231011f9cd54361" /><Relationship Type="http://schemas.openxmlformats.org/officeDocument/2006/relationships/slide" Target="/ppt/slides/slide5.xml" Id="R7d8f9f6687e34a8c" /><Relationship Type="http://schemas.openxmlformats.org/officeDocument/2006/relationships/slide" Target="/ppt/slides/slide6.xml" Id="R2e34d6c0ad724674" /><Relationship Type="http://schemas.openxmlformats.org/officeDocument/2006/relationships/slide" Target="/ppt/slides/slide7.xml" Id="Ra5269ca6f539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c43ef1f5f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20b3bc166459b" /><Relationship Type="http://schemas.openxmlformats.org/officeDocument/2006/relationships/theme" Target="/ppt/slideMasters/theme/theme1.xml" Id="Rdcb6437af9b9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20b3bc166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864032648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e32927364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b2c34bc2e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385febf08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f31a5eeba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6ed77fc78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cfcd3ef96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