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a2bbe178b148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a9825fb9dc43f1"/>
  </p:sldMasterIdLst>
  <p:sldIdLst>
    <p:sldId xmlns:r="http://schemas.openxmlformats.org/officeDocument/2006/relationships" id="256" r:id="R64845f9206884a3d"/>
    <p:sldId xmlns:r="http://schemas.openxmlformats.org/officeDocument/2006/relationships" id="257" r:id="R2326d94c0e5e4290"/>
    <p:sldId xmlns:r="http://schemas.openxmlformats.org/officeDocument/2006/relationships" id="258" r:id="R4192190e20a54475"/>
    <p:sldId xmlns:r="http://schemas.openxmlformats.org/officeDocument/2006/relationships" id="259" r:id="R36180247087f466a"/>
    <p:sldId xmlns:r="http://schemas.openxmlformats.org/officeDocument/2006/relationships" id="260" r:id="Rf75691eaba82499f"/>
    <p:sldId xmlns:r="http://schemas.openxmlformats.org/officeDocument/2006/relationships" id="261" r:id="Re2e415f38dd04a61"/>
    <p:sldId xmlns:r="http://schemas.openxmlformats.org/officeDocument/2006/relationships" id="262" r:id="Rf34461652afc4d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a9825fb9dc43f1" /><Relationship Type="http://schemas.openxmlformats.org/officeDocument/2006/relationships/slide" Target="/ppt/slides/slide1.xml" Id="R64845f9206884a3d" /><Relationship Type="http://schemas.openxmlformats.org/officeDocument/2006/relationships/slide" Target="/ppt/slides/slide2.xml" Id="R2326d94c0e5e4290" /><Relationship Type="http://schemas.openxmlformats.org/officeDocument/2006/relationships/slide" Target="/ppt/slides/slide3.xml" Id="R4192190e20a54475" /><Relationship Type="http://schemas.openxmlformats.org/officeDocument/2006/relationships/slide" Target="/ppt/slides/slide4.xml" Id="R36180247087f466a" /><Relationship Type="http://schemas.openxmlformats.org/officeDocument/2006/relationships/slide" Target="/ppt/slides/slide5.xml" Id="Rf75691eaba82499f" /><Relationship Type="http://schemas.openxmlformats.org/officeDocument/2006/relationships/slide" Target="/ppt/slides/slide6.xml" Id="Re2e415f38dd04a61" /><Relationship Type="http://schemas.openxmlformats.org/officeDocument/2006/relationships/slide" Target="/ppt/slides/slide7.xml" Id="Rf34461652afc4d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4a843addac40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c818f4ca6407b" /><Relationship Type="http://schemas.openxmlformats.org/officeDocument/2006/relationships/theme" Target="/ppt/slideMasters/theme/theme1.xml" Id="R6c84ad16793e43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bc818f4ca640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ebfd18cb445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c4bad4b574f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e8917d56043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a5eec122749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e7e5778db4d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4de451e7542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3c7b4bbe34e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M.S.A INVEST AS ble etablert [år] og holder til i Gransherad.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1 406 156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SAUARLIA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