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68170743a541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c7842be9be4a1a"/>
  </p:sldMasterIdLst>
  <p:sldIdLst>
    <p:sldId xmlns:r="http://schemas.openxmlformats.org/officeDocument/2006/relationships" id="256" r:id="R4b66fd4ba92a451c"/>
    <p:sldId xmlns:r="http://schemas.openxmlformats.org/officeDocument/2006/relationships" id="257" r:id="Re3c1198ef56848db"/>
    <p:sldId xmlns:r="http://schemas.openxmlformats.org/officeDocument/2006/relationships" id="258" r:id="R5017edbed7b14adb"/>
    <p:sldId xmlns:r="http://schemas.openxmlformats.org/officeDocument/2006/relationships" id="259" r:id="Rc5e85fa98e0b4100"/>
    <p:sldId xmlns:r="http://schemas.openxmlformats.org/officeDocument/2006/relationships" id="260" r:id="R3e8e98e4e8ba4ed2"/>
    <p:sldId xmlns:r="http://schemas.openxmlformats.org/officeDocument/2006/relationships" id="261" r:id="Ra7c0e3d59e8346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7842be9be4a1a" /><Relationship Type="http://schemas.openxmlformats.org/officeDocument/2006/relationships/slide" Target="/ppt/slides/slide1.xml" Id="R4b66fd4ba92a451c" /><Relationship Type="http://schemas.openxmlformats.org/officeDocument/2006/relationships/slide" Target="/ppt/slides/slide2.xml" Id="Re3c1198ef56848db" /><Relationship Type="http://schemas.openxmlformats.org/officeDocument/2006/relationships/slide" Target="/ppt/slides/slide3.xml" Id="R5017edbed7b14adb" /><Relationship Type="http://schemas.openxmlformats.org/officeDocument/2006/relationships/slide" Target="/ppt/slides/slide4.xml" Id="Rc5e85fa98e0b4100" /><Relationship Type="http://schemas.openxmlformats.org/officeDocument/2006/relationships/slide" Target="/ppt/slides/slide5.xml" Id="R3e8e98e4e8ba4ed2" /><Relationship Type="http://schemas.openxmlformats.org/officeDocument/2006/relationships/slide" Target="/ppt/slides/slide6.xml" Id="Ra7c0e3d59e8346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bce355e33742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aea2f10d944af" /><Relationship Type="http://schemas.openxmlformats.org/officeDocument/2006/relationships/theme" Target="/ppt/slideMasters/theme/theme1.xml" Id="R49a7a420654d44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caea2f10d944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f1a3b4f9c4b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643d2e87f49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1ced2640a4d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109fbb15c42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ca5b3c74845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fe78d3b714e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