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507ba332364f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09b4261f994098"/>
  </p:sldMasterIdLst>
  <p:sldIdLst>
    <p:sldId xmlns:r="http://schemas.openxmlformats.org/officeDocument/2006/relationships" id="256" r:id="Ra24fcbb16879482a"/>
    <p:sldId xmlns:r="http://schemas.openxmlformats.org/officeDocument/2006/relationships" id="257" r:id="R1a7db8063cea47c3"/>
    <p:sldId xmlns:r="http://schemas.openxmlformats.org/officeDocument/2006/relationships" id="258" r:id="Rff48f9a71eb34b37"/>
    <p:sldId xmlns:r="http://schemas.openxmlformats.org/officeDocument/2006/relationships" id="259" r:id="R25a14237942a4d6c"/>
    <p:sldId xmlns:r="http://schemas.openxmlformats.org/officeDocument/2006/relationships" id="260" r:id="R785d7c5faf5843c2"/>
    <p:sldId xmlns:r="http://schemas.openxmlformats.org/officeDocument/2006/relationships" id="261" r:id="Rec986b51df7744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09b4261f994098" /><Relationship Type="http://schemas.openxmlformats.org/officeDocument/2006/relationships/slide" Target="/ppt/slides/slide1.xml" Id="Ra24fcbb16879482a" /><Relationship Type="http://schemas.openxmlformats.org/officeDocument/2006/relationships/slide" Target="/ppt/slides/slide2.xml" Id="R1a7db8063cea47c3" /><Relationship Type="http://schemas.openxmlformats.org/officeDocument/2006/relationships/slide" Target="/ppt/slides/slide3.xml" Id="Rff48f9a71eb34b37" /><Relationship Type="http://schemas.openxmlformats.org/officeDocument/2006/relationships/slide" Target="/ppt/slides/slide4.xml" Id="R25a14237942a4d6c" /><Relationship Type="http://schemas.openxmlformats.org/officeDocument/2006/relationships/slide" Target="/ppt/slides/slide5.xml" Id="R785d7c5faf5843c2" /><Relationship Type="http://schemas.openxmlformats.org/officeDocument/2006/relationships/slide" Target="/ppt/slides/slide6.xml" Id="Rec986b51df7744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0dcb22038a42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94c2b2fc0447e" /><Relationship Type="http://schemas.openxmlformats.org/officeDocument/2006/relationships/theme" Target="/ppt/slideMasters/theme/theme1.xml" Id="R9fbc14e0216145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594c2b2fc044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9492015664f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0f1c60cc442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945df69714f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71f3aef4a4f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02cb4c0b24d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1ba0051fd4b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M.S.A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Venåsvegen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3691 Gransherad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928 299 708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