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1953312eaa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a356f94fd48e1"/>
  </p:sldMasterIdLst>
  <p:sldIdLst>
    <p:sldId xmlns:r="http://schemas.openxmlformats.org/officeDocument/2006/relationships" id="256" r:id="R888616bc8c834eb4"/>
    <p:sldId xmlns:r="http://schemas.openxmlformats.org/officeDocument/2006/relationships" id="257" r:id="R362870ed0466478e"/>
    <p:sldId xmlns:r="http://schemas.openxmlformats.org/officeDocument/2006/relationships" id="258" r:id="R9551010482b743c5"/>
    <p:sldId xmlns:r="http://schemas.openxmlformats.org/officeDocument/2006/relationships" id="259" r:id="R9eabea7f4b734a01"/>
    <p:sldId xmlns:r="http://schemas.openxmlformats.org/officeDocument/2006/relationships" id="260" r:id="Rd9f7120d6ea845f0"/>
    <p:sldId xmlns:r="http://schemas.openxmlformats.org/officeDocument/2006/relationships" id="261" r:id="R269fc03f7e624f00"/>
    <p:sldId xmlns:r="http://schemas.openxmlformats.org/officeDocument/2006/relationships" id="262" r:id="Rf20f2b8e94ab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a356f94fd48e1" /><Relationship Type="http://schemas.openxmlformats.org/officeDocument/2006/relationships/slide" Target="/ppt/slides/slide1.xml" Id="R888616bc8c834eb4" /><Relationship Type="http://schemas.openxmlformats.org/officeDocument/2006/relationships/slide" Target="/ppt/slides/slide2.xml" Id="R362870ed0466478e" /><Relationship Type="http://schemas.openxmlformats.org/officeDocument/2006/relationships/slide" Target="/ppt/slides/slide3.xml" Id="R9551010482b743c5" /><Relationship Type="http://schemas.openxmlformats.org/officeDocument/2006/relationships/slide" Target="/ppt/slides/slide4.xml" Id="R9eabea7f4b734a01" /><Relationship Type="http://schemas.openxmlformats.org/officeDocument/2006/relationships/slide" Target="/ppt/slides/slide5.xml" Id="Rd9f7120d6ea845f0" /><Relationship Type="http://schemas.openxmlformats.org/officeDocument/2006/relationships/slide" Target="/ppt/slides/slide6.xml" Id="R269fc03f7e624f00" /><Relationship Type="http://schemas.openxmlformats.org/officeDocument/2006/relationships/slide" Target="/ppt/slides/slide7.xml" Id="Rf20f2b8e94ab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5ad8020be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4be98acf34604" /><Relationship Type="http://schemas.openxmlformats.org/officeDocument/2006/relationships/theme" Target="/ppt/slideMasters/theme/theme1.xml" Id="Rbcaedf090cde4d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4be98acf3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8acd42458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36ef45ac4c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4bfe992e42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caa44254e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f2ff29b94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eee8c53b9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69220908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J.V.K.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J.V.K. HOLDING AS ble etablert [år] og holder til i Børsa.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9 644 452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VIDAR KOREN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Fjellhaugvegen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7353 Børsa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J.V.K. HOLDING AS</a:t>
            </a:r>
          </a:p>
        </p:txBody>
      </p:sp>
    </p:spTree>
  </p:cSld>
  <p:clrMapOvr>
    <a:masterClrMapping xmlns:a="http://schemas.openxmlformats.org/drawingml/2006/main"/>
  </p:clrMapOvr>
</p:sld>
</file>