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4eaf6e012f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b5012d27d4ebe"/>
  </p:sldMasterIdLst>
  <p:sldIdLst>
    <p:sldId xmlns:r="http://schemas.openxmlformats.org/officeDocument/2006/relationships" id="256" r:id="R1e5c036d61cc4b64"/>
    <p:sldId xmlns:r="http://schemas.openxmlformats.org/officeDocument/2006/relationships" id="257" r:id="Ra2a0c5e0bf5e44c5"/>
    <p:sldId xmlns:r="http://schemas.openxmlformats.org/officeDocument/2006/relationships" id="258" r:id="Ra075b2e2add94525"/>
    <p:sldId xmlns:r="http://schemas.openxmlformats.org/officeDocument/2006/relationships" id="259" r:id="R75d01f2588af496c"/>
    <p:sldId xmlns:r="http://schemas.openxmlformats.org/officeDocument/2006/relationships" id="260" r:id="R0198cdfd26804cac"/>
    <p:sldId xmlns:r="http://schemas.openxmlformats.org/officeDocument/2006/relationships" id="261" r:id="R6b6a63ec4ced439e"/>
    <p:sldId xmlns:r="http://schemas.openxmlformats.org/officeDocument/2006/relationships" id="262" r:id="Rd86045d1b06645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b5012d27d4ebe" /><Relationship Type="http://schemas.openxmlformats.org/officeDocument/2006/relationships/slide" Target="/ppt/slides/slide1.xml" Id="R1e5c036d61cc4b64" /><Relationship Type="http://schemas.openxmlformats.org/officeDocument/2006/relationships/slide" Target="/ppt/slides/slide2.xml" Id="Ra2a0c5e0bf5e44c5" /><Relationship Type="http://schemas.openxmlformats.org/officeDocument/2006/relationships/slide" Target="/ppt/slides/slide3.xml" Id="Ra075b2e2add94525" /><Relationship Type="http://schemas.openxmlformats.org/officeDocument/2006/relationships/slide" Target="/ppt/slides/slide4.xml" Id="R75d01f2588af496c" /><Relationship Type="http://schemas.openxmlformats.org/officeDocument/2006/relationships/slide" Target="/ppt/slides/slide5.xml" Id="R0198cdfd26804cac" /><Relationship Type="http://schemas.openxmlformats.org/officeDocument/2006/relationships/slide" Target="/ppt/slides/slide6.xml" Id="R6b6a63ec4ced439e" /><Relationship Type="http://schemas.openxmlformats.org/officeDocument/2006/relationships/slide" Target="/ppt/slides/slide7.xml" Id="Rd86045d1b06645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9da1c1f44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5a6a138134311" /><Relationship Type="http://schemas.openxmlformats.org/officeDocument/2006/relationships/theme" Target="/ppt/slideMasters/theme/theme1.xml" Id="R4e0a28c74789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5a6a13813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69135183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cba76db5b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d948e6e18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b690a178d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f0de5c0c7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4c55e9a9648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fb3eac756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HENRIK RYEN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PERNILLE HAUGE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