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371ef1995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bb8aa099c4b6f"/>
  </p:sldMasterIdLst>
  <p:sldIdLst>
    <p:sldId xmlns:r="http://schemas.openxmlformats.org/officeDocument/2006/relationships" id="256" r:id="R62a07082d3e14bbc"/>
    <p:sldId xmlns:r="http://schemas.openxmlformats.org/officeDocument/2006/relationships" id="257" r:id="R22e5f90bfc6949a1"/>
    <p:sldId xmlns:r="http://schemas.openxmlformats.org/officeDocument/2006/relationships" id="258" r:id="Rf1b05c65a3ca46b1"/>
    <p:sldId xmlns:r="http://schemas.openxmlformats.org/officeDocument/2006/relationships" id="259" r:id="R9b725e8c64524a58"/>
    <p:sldId xmlns:r="http://schemas.openxmlformats.org/officeDocument/2006/relationships" id="260" r:id="Raf5a6915be2047e6"/>
    <p:sldId xmlns:r="http://schemas.openxmlformats.org/officeDocument/2006/relationships" id="261" r:id="R1148efa11d6e4b72"/>
    <p:sldId xmlns:r="http://schemas.openxmlformats.org/officeDocument/2006/relationships" id="262" r:id="Rf95cf2da995a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bb8aa099c4b6f" /><Relationship Type="http://schemas.openxmlformats.org/officeDocument/2006/relationships/slide" Target="/ppt/slides/slide1.xml" Id="R62a07082d3e14bbc" /><Relationship Type="http://schemas.openxmlformats.org/officeDocument/2006/relationships/slide" Target="/ppt/slides/slide2.xml" Id="R22e5f90bfc6949a1" /><Relationship Type="http://schemas.openxmlformats.org/officeDocument/2006/relationships/slide" Target="/ppt/slides/slide3.xml" Id="Rf1b05c65a3ca46b1" /><Relationship Type="http://schemas.openxmlformats.org/officeDocument/2006/relationships/slide" Target="/ppt/slides/slide4.xml" Id="R9b725e8c64524a58" /><Relationship Type="http://schemas.openxmlformats.org/officeDocument/2006/relationships/slide" Target="/ppt/slides/slide5.xml" Id="Raf5a6915be2047e6" /><Relationship Type="http://schemas.openxmlformats.org/officeDocument/2006/relationships/slide" Target="/ppt/slides/slide6.xml" Id="R1148efa11d6e4b72" /><Relationship Type="http://schemas.openxmlformats.org/officeDocument/2006/relationships/slide" Target="/ppt/slides/slide7.xml" Id="Rf95cf2da995a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d94c30915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8d1fb65084de1" /><Relationship Type="http://schemas.openxmlformats.org/officeDocument/2006/relationships/theme" Target="/ppt/slideMasters/theme/theme1.xml" Id="R07bf45dc00cf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8d1fb6508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f7a37a268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9dadda207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6470bd38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fd28aaf0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0a1f7171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0e4cebad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d2a385148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