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379f92e14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99add4aca4e09"/>
  </p:sldMasterIdLst>
  <p:sldIdLst>
    <p:sldId xmlns:r="http://schemas.openxmlformats.org/officeDocument/2006/relationships" id="256" r:id="Rbe9e9b0864fb4ac7"/>
    <p:sldId xmlns:r="http://schemas.openxmlformats.org/officeDocument/2006/relationships" id="257" r:id="R7eae8675962847c9"/>
    <p:sldId xmlns:r="http://schemas.openxmlformats.org/officeDocument/2006/relationships" id="258" r:id="R115358e811e947eb"/>
    <p:sldId xmlns:r="http://schemas.openxmlformats.org/officeDocument/2006/relationships" id="259" r:id="R76d570cd940b4634"/>
    <p:sldId xmlns:r="http://schemas.openxmlformats.org/officeDocument/2006/relationships" id="260" r:id="R701f7516ba1245b2"/>
    <p:sldId xmlns:r="http://schemas.openxmlformats.org/officeDocument/2006/relationships" id="261" r:id="R0af6ee70db424b36"/>
    <p:sldId xmlns:r="http://schemas.openxmlformats.org/officeDocument/2006/relationships" id="262" r:id="Rb41203d3c043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99add4aca4e09" /><Relationship Type="http://schemas.openxmlformats.org/officeDocument/2006/relationships/slide" Target="/ppt/slides/slide1.xml" Id="Rbe9e9b0864fb4ac7" /><Relationship Type="http://schemas.openxmlformats.org/officeDocument/2006/relationships/slide" Target="/ppt/slides/slide2.xml" Id="R7eae8675962847c9" /><Relationship Type="http://schemas.openxmlformats.org/officeDocument/2006/relationships/slide" Target="/ppt/slides/slide3.xml" Id="R115358e811e947eb" /><Relationship Type="http://schemas.openxmlformats.org/officeDocument/2006/relationships/slide" Target="/ppt/slides/slide4.xml" Id="R76d570cd940b4634" /><Relationship Type="http://schemas.openxmlformats.org/officeDocument/2006/relationships/slide" Target="/ppt/slides/slide5.xml" Id="R701f7516ba1245b2" /><Relationship Type="http://schemas.openxmlformats.org/officeDocument/2006/relationships/slide" Target="/ppt/slides/slide6.xml" Id="R0af6ee70db424b36" /><Relationship Type="http://schemas.openxmlformats.org/officeDocument/2006/relationships/slide" Target="/ppt/slides/slide7.xml" Id="Rb41203d3c043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88df3449c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1dabab4974ebf" /><Relationship Type="http://schemas.openxmlformats.org/officeDocument/2006/relationships/theme" Target="/ppt/slideMasters/theme/theme1.xml" Id="Rcc2f34f20657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1dabab497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4e7c59fa7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fa50dd92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d135048f8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b8b4e364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4d2e450a2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8a5f5588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23a3c51d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JAN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