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5bf93541e7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e893892454ea4"/>
  </p:sldMasterIdLst>
  <p:sldIdLst>
    <p:sldId xmlns:r="http://schemas.openxmlformats.org/officeDocument/2006/relationships" id="256" r:id="Rcf040a1869c24611"/>
    <p:sldId xmlns:r="http://schemas.openxmlformats.org/officeDocument/2006/relationships" id="257" r:id="Re9db9ada55d14320"/>
    <p:sldId xmlns:r="http://schemas.openxmlformats.org/officeDocument/2006/relationships" id="258" r:id="R8d7200545b5d4e76"/>
    <p:sldId xmlns:r="http://schemas.openxmlformats.org/officeDocument/2006/relationships" id="259" r:id="Rdd03d01de6dc461b"/>
    <p:sldId xmlns:r="http://schemas.openxmlformats.org/officeDocument/2006/relationships" id="260" r:id="R25dde7fd3ba843d8"/>
    <p:sldId xmlns:r="http://schemas.openxmlformats.org/officeDocument/2006/relationships" id="261" r:id="Rb6f6de057241456e"/>
    <p:sldId xmlns:r="http://schemas.openxmlformats.org/officeDocument/2006/relationships" id="262" r:id="R9ebe1c71b61f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e893892454ea4" /><Relationship Type="http://schemas.openxmlformats.org/officeDocument/2006/relationships/slide" Target="/ppt/slides/slide1.xml" Id="Rcf040a1869c24611" /><Relationship Type="http://schemas.openxmlformats.org/officeDocument/2006/relationships/slide" Target="/ppt/slides/slide2.xml" Id="Re9db9ada55d14320" /><Relationship Type="http://schemas.openxmlformats.org/officeDocument/2006/relationships/slide" Target="/ppt/slides/slide3.xml" Id="R8d7200545b5d4e76" /><Relationship Type="http://schemas.openxmlformats.org/officeDocument/2006/relationships/slide" Target="/ppt/slides/slide4.xml" Id="Rdd03d01de6dc461b" /><Relationship Type="http://schemas.openxmlformats.org/officeDocument/2006/relationships/slide" Target="/ppt/slides/slide5.xml" Id="R25dde7fd3ba843d8" /><Relationship Type="http://schemas.openxmlformats.org/officeDocument/2006/relationships/slide" Target="/ppt/slides/slide6.xml" Id="Rb6f6de057241456e" /><Relationship Type="http://schemas.openxmlformats.org/officeDocument/2006/relationships/slide" Target="/ppt/slides/slide7.xml" Id="R9ebe1c71b61f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2e66b7631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b9344ec94858" /><Relationship Type="http://schemas.openxmlformats.org/officeDocument/2006/relationships/theme" Target="/ppt/slideMasters/theme/theme1.xml" Id="R6ef17f432a37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5bb9344ec9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28c794337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294858d56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4f0561562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44808277b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03e345fce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2c3d287884e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40556c682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NYPAN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