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bce6f1930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a03d532304e50"/>
  </p:sldMasterIdLst>
  <p:sldIdLst>
    <p:sldId xmlns:r="http://schemas.openxmlformats.org/officeDocument/2006/relationships" id="256" r:id="Rc6302923d5f346e5"/>
    <p:sldId xmlns:r="http://schemas.openxmlformats.org/officeDocument/2006/relationships" id="257" r:id="Rc27c182d087d4fc4"/>
    <p:sldId xmlns:r="http://schemas.openxmlformats.org/officeDocument/2006/relationships" id="258" r:id="Rdbda468494df4019"/>
    <p:sldId xmlns:r="http://schemas.openxmlformats.org/officeDocument/2006/relationships" id="259" r:id="Rc57d79ba9c854ce7"/>
    <p:sldId xmlns:r="http://schemas.openxmlformats.org/officeDocument/2006/relationships" id="260" r:id="Re04dcc54536843ae"/>
    <p:sldId xmlns:r="http://schemas.openxmlformats.org/officeDocument/2006/relationships" id="261" r:id="Rb059d1fc4e8a45c2"/>
    <p:sldId xmlns:r="http://schemas.openxmlformats.org/officeDocument/2006/relationships" id="262" r:id="Raac777f029a1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a03d532304e50" /><Relationship Type="http://schemas.openxmlformats.org/officeDocument/2006/relationships/slide" Target="/ppt/slides/slide1.xml" Id="Rc6302923d5f346e5" /><Relationship Type="http://schemas.openxmlformats.org/officeDocument/2006/relationships/slide" Target="/ppt/slides/slide2.xml" Id="Rc27c182d087d4fc4" /><Relationship Type="http://schemas.openxmlformats.org/officeDocument/2006/relationships/slide" Target="/ppt/slides/slide3.xml" Id="Rdbda468494df4019" /><Relationship Type="http://schemas.openxmlformats.org/officeDocument/2006/relationships/slide" Target="/ppt/slides/slide4.xml" Id="Rc57d79ba9c854ce7" /><Relationship Type="http://schemas.openxmlformats.org/officeDocument/2006/relationships/slide" Target="/ppt/slides/slide5.xml" Id="Re04dcc54536843ae" /><Relationship Type="http://schemas.openxmlformats.org/officeDocument/2006/relationships/slide" Target="/ppt/slides/slide6.xml" Id="Rb059d1fc4e8a45c2" /><Relationship Type="http://schemas.openxmlformats.org/officeDocument/2006/relationships/slide" Target="/ppt/slides/slide7.xml" Id="Raac777f029a1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7f98eb663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c734157734e7b" /><Relationship Type="http://schemas.openxmlformats.org/officeDocument/2006/relationships/theme" Target="/ppt/slideMasters/theme/theme1.xml" Id="Reba25f1d9f72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c73415773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777ed1e2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914a2ae24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e62a2b593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b414d8198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71ae2f81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e58d4d6a40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4c2293aa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KONOWS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KONOWS AUTO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−138 994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−1 969 999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743 422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ALHAMUD HUSAM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Konows gate 65B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KONOWS AUTO AS</a:t>
            </a:r>
          </a:p>
        </p:txBody>
      </p:sp>
    </p:spTree>
  </p:cSld>
  <p:clrMapOvr>
    <a:masterClrMapping xmlns:a="http://schemas.openxmlformats.org/drawingml/2006/main"/>
  </p:clrMapOvr>
</p:sld>
</file>