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69e7b77ae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e838c5d3d4487"/>
  </p:sldMasterIdLst>
  <p:sldIdLst>
    <p:sldId xmlns:r="http://schemas.openxmlformats.org/officeDocument/2006/relationships" id="256" r:id="R2c3f102ee3164ab1"/>
    <p:sldId xmlns:r="http://schemas.openxmlformats.org/officeDocument/2006/relationships" id="257" r:id="R5e24e22a16be46bf"/>
    <p:sldId xmlns:r="http://schemas.openxmlformats.org/officeDocument/2006/relationships" id="258" r:id="R8a9005f453c74ea8"/>
    <p:sldId xmlns:r="http://schemas.openxmlformats.org/officeDocument/2006/relationships" id="259" r:id="Rc84c20c8415f4e8e"/>
    <p:sldId xmlns:r="http://schemas.openxmlformats.org/officeDocument/2006/relationships" id="260" r:id="R0a3ec235555f42b7"/>
    <p:sldId xmlns:r="http://schemas.openxmlformats.org/officeDocument/2006/relationships" id="261" r:id="R996bee0c862e4aad"/>
    <p:sldId xmlns:r="http://schemas.openxmlformats.org/officeDocument/2006/relationships" id="262" r:id="R588c7828f803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e838c5d3d4487" /><Relationship Type="http://schemas.openxmlformats.org/officeDocument/2006/relationships/slide" Target="/ppt/slides/slide1.xml" Id="R2c3f102ee3164ab1" /><Relationship Type="http://schemas.openxmlformats.org/officeDocument/2006/relationships/slide" Target="/ppt/slides/slide2.xml" Id="R5e24e22a16be46bf" /><Relationship Type="http://schemas.openxmlformats.org/officeDocument/2006/relationships/slide" Target="/ppt/slides/slide3.xml" Id="R8a9005f453c74ea8" /><Relationship Type="http://schemas.openxmlformats.org/officeDocument/2006/relationships/slide" Target="/ppt/slides/slide4.xml" Id="Rc84c20c8415f4e8e" /><Relationship Type="http://schemas.openxmlformats.org/officeDocument/2006/relationships/slide" Target="/ppt/slides/slide5.xml" Id="R0a3ec235555f42b7" /><Relationship Type="http://schemas.openxmlformats.org/officeDocument/2006/relationships/slide" Target="/ppt/slides/slide6.xml" Id="R996bee0c862e4aad" /><Relationship Type="http://schemas.openxmlformats.org/officeDocument/2006/relationships/slide" Target="/ppt/slides/slide7.xml" Id="R588c7828f803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42abff497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7994a1494497" /><Relationship Type="http://schemas.openxmlformats.org/officeDocument/2006/relationships/theme" Target="/ppt/slideMasters/theme/theme1.xml" Id="R0ec8492ec910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87994a149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291c9653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2d461889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30d1f8736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34ec041b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5f86328b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055be870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f0fdddc7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