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42c8b18ea746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f82964e41b4818"/>
  </p:sldMasterIdLst>
  <p:sldIdLst>
    <p:sldId xmlns:r="http://schemas.openxmlformats.org/officeDocument/2006/relationships" id="256" r:id="R0203fc8f8fcf4610"/>
    <p:sldId xmlns:r="http://schemas.openxmlformats.org/officeDocument/2006/relationships" id="257" r:id="R4abe3844b1804072"/>
    <p:sldId xmlns:r="http://schemas.openxmlformats.org/officeDocument/2006/relationships" id="258" r:id="R7331d263ee784f76"/>
    <p:sldId xmlns:r="http://schemas.openxmlformats.org/officeDocument/2006/relationships" id="259" r:id="Rf26726735f094211"/>
    <p:sldId xmlns:r="http://schemas.openxmlformats.org/officeDocument/2006/relationships" id="260" r:id="R68e16f2069ae4cd5"/>
    <p:sldId xmlns:r="http://schemas.openxmlformats.org/officeDocument/2006/relationships" id="261" r:id="Rb22d26e0f15444e9"/>
    <p:sldId xmlns:r="http://schemas.openxmlformats.org/officeDocument/2006/relationships" id="262" r:id="R97f3af6a36d3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82964e41b4818" /><Relationship Type="http://schemas.openxmlformats.org/officeDocument/2006/relationships/slide" Target="/ppt/slides/slide1.xml" Id="R0203fc8f8fcf4610" /><Relationship Type="http://schemas.openxmlformats.org/officeDocument/2006/relationships/slide" Target="/ppt/slides/slide2.xml" Id="R4abe3844b1804072" /><Relationship Type="http://schemas.openxmlformats.org/officeDocument/2006/relationships/slide" Target="/ppt/slides/slide3.xml" Id="R7331d263ee784f76" /><Relationship Type="http://schemas.openxmlformats.org/officeDocument/2006/relationships/slide" Target="/ppt/slides/slide4.xml" Id="Rf26726735f094211" /><Relationship Type="http://schemas.openxmlformats.org/officeDocument/2006/relationships/slide" Target="/ppt/slides/slide5.xml" Id="R68e16f2069ae4cd5" /><Relationship Type="http://schemas.openxmlformats.org/officeDocument/2006/relationships/slide" Target="/ppt/slides/slide6.xml" Id="Rb22d26e0f15444e9" /><Relationship Type="http://schemas.openxmlformats.org/officeDocument/2006/relationships/slide" Target="/ppt/slides/slide7.xml" Id="R97f3af6a36d3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6ae4c8ca54b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ee2c7b7184959" /><Relationship Type="http://schemas.openxmlformats.org/officeDocument/2006/relationships/theme" Target="/ppt/slideMasters/theme/theme1.xml" Id="Rcdbb6ce18f844c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2ee2c7b718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225b0aaa6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99173ee0044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b21b39c1f46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090966f01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e7fbd23bd48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37dd42b3c44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fc29f9bd1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Felde, Dalavegen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928 221 563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