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d5871dfa5a4d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6c1040f0e24383"/>
  </p:sldMasterIdLst>
  <p:sldIdLst>
    <p:sldId xmlns:r="http://schemas.openxmlformats.org/officeDocument/2006/relationships" id="256" r:id="R819ccab7faa84691"/>
    <p:sldId xmlns:r="http://schemas.openxmlformats.org/officeDocument/2006/relationships" id="257" r:id="R6338bf969ac348e5"/>
    <p:sldId xmlns:r="http://schemas.openxmlformats.org/officeDocument/2006/relationships" id="258" r:id="Rd4ea5ce9a0da4748"/>
    <p:sldId xmlns:r="http://schemas.openxmlformats.org/officeDocument/2006/relationships" id="259" r:id="Rbe9415d562534bdf"/>
    <p:sldId xmlns:r="http://schemas.openxmlformats.org/officeDocument/2006/relationships" id="260" r:id="R171ea00d770b4ee5"/>
    <p:sldId xmlns:r="http://schemas.openxmlformats.org/officeDocument/2006/relationships" id="261" r:id="Rb797dc5e632a4062"/>
    <p:sldId xmlns:r="http://schemas.openxmlformats.org/officeDocument/2006/relationships" id="262" r:id="R08a9f4a417dc4c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c1040f0e24383" /><Relationship Type="http://schemas.openxmlformats.org/officeDocument/2006/relationships/slide" Target="/ppt/slides/slide1.xml" Id="R819ccab7faa84691" /><Relationship Type="http://schemas.openxmlformats.org/officeDocument/2006/relationships/slide" Target="/ppt/slides/slide2.xml" Id="R6338bf969ac348e5" /><Relationship Type="http://schemas.openxmlformats.org/officeDocument/2006/relationships/slide" Target="/ppt/slides/slide3.xml" Id="Rd4ea5ce9a0da4748" /><Relationship Type="http://schemas.openxmlformats.org/officeDocument/2006/relationships/slide" Target="/ppt/slides/slide4.xml" Id="Rbe9415d562534bdf" /><Relationship Type="http://schemas.openxmlformats.org/officeDocument/2006/relationships/slide" Target="/ppt/slides/slide5.xml" Id="R171ea00d770b4ee5" /><Relationship Type="http://schemas.openxmlformats.org/officeDocument/2006/relationships/slide" Target="/ppt/slides/slide6.xml" Id="Rb797dc5e632a4062" /><Relationship Type="http://schemas.openxmlformats.org/officeDocument/2006/relationships/slide" Target="/ppt/slides/slide7.xml" Id="R08a9f4a417dc4c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49bc5878a047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50ab8746748c6" /><Relationship Type="http://schemas.openxmlformats.org/officeDocument/2006/relationships/theme" Target="/ppt/slideMasters/theme/theme1.xml" Id="R97228fb9b9f940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950ab8746748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462956ce447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520e7ba934a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1c4b1865342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81f95932e4a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329e701bf47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92eace55d42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d8ed692604e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BAKKEBERG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BAKKEBERG AS ble etablert [år] og holder til i Åheim.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411 568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2 034 103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2 089 811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KRISTIAN BERGET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Slagnesvegen 138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6146 Åheim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928 207 250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BAKKEBERG AS</a:t>
            </a:r>
          </a:p>
        </p:txBody>
      </p:sp>
    </p:spTree>
  </p:cSld>
  <p:clrMapOvr>
    <a:masterClrMapping xmlns:a="http://schemas.openxmlformats.org/drawingml/2006/main"/>
  </p:clrMapOvr>
</p:sld>
</file>