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bfce78d22c44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202dfc99b64581"/>
  </p:sldMasterIdLst>
  <p:sldIdLst>
    <p:sldId xmlns:r="http://schemas.openxmlformats.org/officeDocument/2006/relationships" id="256" r:id="Reafadfc5ff934457"/>
    <p:sldId xmlns:r="http://schemas.openxmlformats.org/officeDocument/2006/relationships" id="257" r:id="R0de9ae160c6948af"/>
    <p:sldId xmlns:r="http://schemas.openxmlformats.org/officeDocument/2006/relationships" id="258" r:id="Rf23748ee83244df1"/>
    <p:sldId xmlns:r="http://schemas.openxmlformats.org/officeDocument/2006/relationships" id="259" r:id="Rb5d3ee240b2f4ba3"/>
    <p:sldId xmlns:r="http://schemas.openxmlformats.org/officeDocument/2006/relationships" id="260" r:id="R7c18695a53c94fdc"/>
    <p:sldId xmlns:r="http://schemas.openxmlformats.org/officeDocument/2006/relationships" id="261" r:id="R23273b6fc9b04de2"/>
    <p:sldId xmlns:r="http://schemas.openxmlformats.org/officeDocument/2006/relationships" id="262" r:id="R3e0744e41c9243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202dfc99b64581" /><Relationship Type="http://schemas.openxmlformats.org/officeDocument/2006/relationships/slide" Target="/ppt/slides/slide1.xml" Id="Reafadfc5ff934457" /><Relationship Type="http://schemas.openxmlformats.org/officeDocument/2006/relationships/slide" Target="/ppt/slides/slide2.xml" Id="R0de9ae160c6948af" /><Relationship Type="http://schemas.openxmlformats.org/officeDocument/2006/relationships/slide" Target="/ppt/slides/slide3.xml" Id="Rf23748ee83244df1" /><Relationship Type="http://schemas.openxmlformats.org/officeDocument/2006/relationships/slide" Target="/ppt/slides/slide4.xml" Id="Rb5d3ee240b2f4ba3" /><Relationship Type="http://schemas.openxmlformats.org/officeDocument/2006/relationships/slide" Target="/ppt/slides/slide5.xml" Id="R7c18695a53c94fdc" /><Relationship Type="http://schemas.openxmlformats.org/officeDocument/2006/relationships/slide" Target="/ppt/slides/slide6.xml" Id="R23273b6fc9b04de2" /><Relationship Type="http://schemas.openxmlformats.org/officeDocument/2006/relationships/slide" Target="/ppt/slides/slide7.xml" Id="R3e0744e41c9243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c9ae481d694b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28e5a79f846f5" /><Relationship Type="http://schemas.openxmlformats.org/officeDocument/2006/relationships/theme" Target="/ppt/slideMasters/theme/theme1.xml" Id="Rec4242d4b273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e28e5a79f846f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9e4f3509141f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cd654b8e04e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d4b3db647c4a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eb2a19dbf45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b09bc701f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265c810f5740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753a53df842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EPA BØNES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EPA BØNES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52 038 147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2 182 826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2 706 342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15 078 812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19 933 253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ERIK LANDSVIK  –  66,0 %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EPA BØNES AS  –  34,0 %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 Erik Landsvik, Vallaheiane 79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5227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11 85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928 113 787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EPA BØNES AS</a:t>
            </a:r>
          </a:p>
        </p:txBody>
      </p:sp>
    </p:spTree>
  </p:cSld>
  <p:clrMapOvr>
    <a:masterClrMapping xmlns:a="http://schemas.openxmlformats.org/drawingml/2006/main"/>
  </p:clrMapOvr>
</p:sld>
</file>