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ee99299b0e4d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d8ffa6fa4641f1"/>
  </p:sldMasterIdLst>
  <p:sldIdLst>
    <p:sldId xmlns:r="http://schemas.openxmlformats.org/officeDocument/2006/relationships" id="256" r:id="Rfe28f925ad024c70"/>
    <p:sldId xmlns:r="http://schemas.openxmlformats.org/officeDocument/2006/relationships" id="257" r:id="Rba2960109e944026"/>
    <p:sldId xmlns:r="http://schemas.openxmlformats.org/officeDocument/2006/relationships" id="258" r:id="Re0cf43921f144eb7"/>
    <p:sldId xmlns:r="http://schemas.openxmlformats.org/officeDocument/2006/relationships" id="259" r:id="Radca9c8cbef04b29"/>
    <p:sldId xmlns:r="http://schemas.openxmlformats.org/officeDocument/2006/relationships" id="260" r:id="Rde46f1655a634867"/>
    <p:sldId xmlns:r="http://schemas.openxmlformats.org/officeDocument/2006/relationships" id="261" r:id="R5809559c7d7142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d8ffa6fa4641f1" /><Relationship Type="http://schemas.openxmlformats.org/officeDocument/2006/relationships/slide" Target="/ppt/slides/slide1.xml" Id="Rfe28f925ad024c70" /><Relationship Type="http://schemas.openxmlformats.org/officeDocument/2006/relationships/slide" Target="/ppt/slides/slide2.xml" Id="Rba2960109e944026" /><Relationship Type="http://schemas.openxmlformats.org/officeDocument/2006/relationships/slide" Target="/ppt/slides/slide3.xml" Id="Re0cf43921f144eb7" /><Relationship Type="http://schemas.openxmlformats.org/officeDocument/2006/relationships/slide" Target="/ppt/slides/slide4.xml" Id="Radca9c8cbef04b29" /><Relationship Type="http://schemas.openxmlformats.org/officeDocument/2006/relationships/slide" Target="/ppt/slides/slide5.xml" Id="Rde46f1655a634867" /><Relationship Type="http://schemas.openxmlformats.org/officeDocument/2006/relationships/slide" Target="/ppt/slides/slide6.xml" Id="R5809559c7d7142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83686465c24a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8998319a64f29" /><Relationship Type="http://schemas.openxmlformats.org/officeDocument/2006/relationships/theme" Target="/ppt/slideMasters/theme/theme1.xml" Id="R2d07fc39f74e48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e8998319a64f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786766d804f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752e6e5ad45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ba104f3c844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8c3056f2d40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282dec58041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02ac6aa5241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EPA BØNES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EPA BØNES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EPA BØNES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EPA BØNES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EPA BØNES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EPA BØNES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Erik Landsvik, Vallaheiane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5227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11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928 113 787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EPA BØNES AS</a:t>
            </a:r>
          </a:p>
        </p:txBody>
      </p:sp>
    </p:spTree>
  </p:cSld>
  <p:clrMapOvr>
    <a:masterClrMapping xmlns:a="http://schemas.openxmlformats.org/drawingml/2006/main"/>
  </p:clrMapOvr>
</p:sld>
</file>