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d124591d7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169b8732684d82"/>
  </p:sldMasterIdLst>
  <p:sldIdLst>
    <p:sldId xmlns:r="http://schemas.openxmlformats.org/officeDocument/2006/relationships" id="256" r:id="Rdf54ce13e96e42be"/>
    <p:sldId xmlns:r="http://schemas.openxmlformats.org/officeDocument/2006/relationships" id="257" r:id="Rbe9886cd60224021"/>
    <p:sldId xmlns:r="http://schemas.openxmlformats.org/officeDocument/2006/relationships" id="258" r:id="R9e30d4826069439b"/>
    <p:sldId xmlns:r="http://schemas.openxmlformats.org/officeDocument/2006/relationships" id="259" r:id="R4385eae4aedc4e65"/>
    <p:sldId xmlns:r="http://schemas.openxmlformats.org/officeDocument/2006/relationships" id="260" r:id="Rb5191854dc554c15"/>
    <p:sldId xmlns:r="http://schemas.openxmlformats.org/officeDocument/2006/relationships" id="261" r:id="Ra7a8fdf0fe4840af"/>
    <p:sldId xmlns:r="http://schemas.openxmlformats.org/officeDocument/2006/relationships" id="262" r:id="Re4f5bfeacbf24b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69b8732684d82" /><Relationship Type="http://schemas.openxmlformats.org/officeDocument/2006/relationships/slide" Target="/ppt/slides/slide1.xml" Id="Rdf54ce13e96e42be" /><Relationship Type="http://schemas.openxmlformats.org/officeDocument/2006/relationships/slide" Target="/ppt/slides/slide2.xml" Id="Rbe9886cd60224021" /><Relationship Type="http://schemas.openxmlformats.org/officeDocument/2006/relationships/slide" Target="/ppt/slides/slide3.xml" Id="R9e30d4826069439b" /><Relationship Type="http://schemas.openxmlformats.org/officeDocument/2006/relationships/slide" Target="/ppt/slides/slide4.xml" Id="R4385eae4aedc4e65" /><Relationship Type="http://schemas.openxmlformats.org/officeDocument/2006/relationships/slide" Target="/ppt/slides/slide5.xml" Id="Rb5191854dc554c15" /><Relationship Type="http://schemas.openxmlformats.org/officeDocument/2006/relationships/slide" Target="/ppt/slides/slide6.xml" Id="Ra7a8fdf0fe4840af" /><Relationship Type="http://schemas.openxmlformats.org/officeDocument/2006/relationships/slide" Target="/ppt/slides/slide7.xml" Id="Re4f5bfeacbf24b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8dfd6c79d47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646f739c84627" /><Relationship Type="http://schemas.openxmlformats.org/officeDocument/2006/relationships/theme" Target="/ppt/slideMasters/theme/theme1.xml" Id="R9f1e1ce6fee241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646f739c846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08e4242834e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975d9771c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420300c1f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73e32ab0c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fcaaa845e40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9619340da47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8128ffe05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CCCCC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CCCCC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Lie, Aasmund Vinjes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928 100 375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