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d3e9f374b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b910001dd4624"/>
  </p:sldMasterIdLst>
  <p:sldIdLst>
    <p:sldId xmlns:r="http://schemas.openxmlformats.org/officeDocument/2006/relationships" id="256" r:id="R51a4ed70cbe34235"/>
    <p:sldId xmlns:r="http://schemas.openxmlformats.org/officeDocument/2006/relationships" id="257" r:id="Reb45990ad0294224"/>
    <p:sldId xmlns:r="http://schemas.openxmlformats.org/officeDocument/2006/relationships" id="258" r:id="Rd45b5803657a44ab"/>
    <p:sldId xmlns:r="http://schemas.openxmlformats.org/officeDocument/2006/relationships" id="259" r:id="R5cd7b871d1a14157"/>
    <p:sldId xmlns:r="http://schemas.openxmlformats.org/officeDocument/2006/relationships" id="260" r:id="Re239657bdfb94035"/>
    <p:sldId xmlns:r="http://schemas.openxmlformats.org/officeDocument/2006/relationships" id="261" r:id="Rbc0e963bb7994031"/>
    <p:sldId xmlns:r="http://schemas.openxmlformats.org/officeDocument/2006/relationships" id="262" r:id="R16dd81d59109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b910001dd4624" /><Relationship Type="http://schemas.openxmlformats.org/officeDocument/2006/relationships/slide" Target="/ppt/slides/slide1.xml" Id="R51a4ed70cbe34235" /><Relationship Type="http://schemas.openxmlformats.org/officeDocument/2006/relationships/slide" Target="/ppt/slides/slide2.xml" Id="Reb45990ad0294224" /><Relationship Type="http://schemas.openxmlformats.org/officeDocument/2006/relationships/slide" Target="/ppt/slides/slide3.xml" Id="Rd45b5803657a44ab" /><Relationship Type="http://schemas.openxmlformats.org/officeDocument/2006/relationships/slide" Target="/ppt/slides/slide4.xml" Id="R5cd7b871d1a14157" /><Relationship Type="http://schemas.openxmlformats.org/officeDocument/2006/relationships/slide" Target="/ppt/slides/slide5.xml" Id="Re239657bdfb94035" /><Relationship Type="http://schemas.openxmlformats.org/officeDocument/2006/relationships/slide" Target="/ppt/slides/slide6.xml" Id="Rbc0e963bb7994031" /><Relationship Type="http://schemas.openxmlformats.org/officeDocument/2006/relationships/slide" Target="/ppt/slides/slide7.xml" Id="R16dd81d59109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834b06255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9016aeea44cb" /><Relationship Type="http://schemas.openxmlformats.org/officeDocument/2006/relationships/theme" Target="/ppt/slideMasters/theme/theme1.xml" Id="Ra261999e3635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09016aeea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c732c921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b8d9ef6cb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160c2740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ca8243dfc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e864793b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62981ac3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9e1ad10d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MELIOR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SKOGLUND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MELIOR AS</a:t>
            </a:r>
          </a:p>
        </p:txBody>
      </p:sp>
    </p:spTree>
  </p:cSld>
  <p:clrMapOvr>
    <a:masterClrMapping xmlns:a="http://schemas.openxmlformats.org/drawingml/2006/main"/>
  </p:clrMapOvr>
</p:sld>
</file>