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90351621a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043c57ef3f4b95"/>
  </p:sldMasterIdLst>
  <p:sldIdLst>
    <p:sldId xmlns:r="http://schemas.openxmlformats.org/officeDocument/2006/relationships" id="256" r:id="Rc6ecb5ac21b44acb"/>
    <p:sldId xmlns:r="http://schemas.openxmlformats.org/officeDocument/2006/relationships" id="257" r:id="R37c0df9f472a467b"/>
    <p:sldId xmlns:r="http://schemas.openxmlformats.org/officeDocument/2006/relationships" id="258" r:id="R2da7adfe5918466c"/>
    <p:sldId xmlns:r="http://schemas.openxmlformats.org/officeDocument/2006/relationships" id="259" r:id="Rb04d3c74097241ca"/>
    <p:sldId xmlns:r="http://schemas.openxmlformats.org/officeDocument/2006/relationships" id="260" r:id="R59b1550ef2f64f0d"/>
    <p:sldId xmlns:r="http://schemas.openxmlformats.org/officeDocument/2006/relationships" id="261" r:id="R19b86f2ff1e746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43c57ef3f4b95" /><Relationship Type="http://schemas.openxmlformats.org/officeDocument/2006/relationships/slide" Target="/ppt/slides/slide1.xml" Id="Rc6ecb5ac21b44acb" /><Relationship Type="http://schemas.openxmlformats.org/officeDocument/2006/relationships/slide" Target="/ppt/slides/slide2.xml" Id="R37c0df9f472a467b" /><Relationship Type="http://schemas.openxmlformats.org/officeDocument/2006/relationships/slide" Target="/ppt/slides/slide3.xml" Id="R2da7adfe5918466c" /><Relationship Type="http://schemas.openxmlformats.org/officeDocument/2006/relationships/slide" Target="/ppt/slides/slide4.xml" Id="Rb04d3c74097241ca" /><Relationship Type="http://schemas.openxmlformats.org/officeDocument/2006/relationships/slide" Target="/ppt/slides/slide5.xml" Id="R59b1550ef2f64f0d" /><Relationship Type="http://schemas.openxmlformats.org/officeDocument/2006/relationships/slide" Target="/ppt/slides/slide6.xml" Id="R19b86f2ff1e746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f3a0c6bbf240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d235c0f1543a5" /><Relationship Type="http://schemas.openxmlformats.org/officeDocument/2006/relationships/theme" Target="/ppt/slideMasters/theme/theme1.xml" Id="R9515d96bc2d4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d235c0f1543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bbbbc71b041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a04784df7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c30923546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dd6ff72a0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eda3e0f6244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a3044fe3645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