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01dd5e641c49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561d4cb28a48e4"/>
  </p:sldMasterIdLst>
  <p:sldIdLst>
    <p:sldId xmlns:r="http://schemas.openxmlformats.org/officeDocument/2006/relationships" id="256" r:id="R9173bdeb99444ca3"/>
    <p:sldId xmlns:r="http://schemas.openxmlformats.org/officeDocument/2006/relationships" id="257" r:id="R7f2b42f927cd40d2"/>
    <p:sldId xmlns:r="http://schemas.openxmlformats.org/officeDocument/2006/relationships" id="258" r:id="R7b9fb7bcd4a24c4d"/>
    <p:sldId xmlns:r="http://schemas.openxmlformats.org/officeDocument/2006/relationships" id="259" r:id="R855e745512db47d7"/>
    <p:sldId xmlns:r="http://schemas.openxmlformats.org/officeDocument/2006/relationships" id="260" r:id="Rc146c0d0d1d34c4f"/>
    <p:sldId xmlns:r="http://schemas.openxmlformats.org/officeDocument/2006/relationships" id="261" r:id="R9caaf068f7774c91"/>
    <p:sldId xmlns:r="http://schemas.openxmlformats.org/officeDocument/2006/relationships" id="262" r:id="R201f06ec76b84e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561d4cb28a48e4" /><Relationship Type="http://schemas.openxmlformats.org/officeDocument/2006/relationships/slide" Target="/ppt/slides/slide1.xml" Id="R9173bdeb99444ca3" /><Relationship Type="http://schemas.openxmlformats.org/officeDocument/2006/relationships/slide" Target="/ppt/slides/slide2.xml" Id="R7f2b42f927cd40d2" /><Relationship Type="http://schemas.openxmlformats.org/officeDocument/2006/relationships/slide" Target="/ppt/slides/slide3.xml" Id="R7b9fb7bcd4a24c4d" /><Relationship Type="http://schemas.openxmlformats.org/officeDocument/2006/relationships/slide" Target="/ppt/slides/slide4.xml" Id="R855e745512db47d7" /><Relationship Type="http://schemas.openxmlformats.org/officeDocument/2006/relationships/slide" Target="/ppt/slides/slide5.xml" Id="Rc146c0d0d1d34c4f" /><Relationship Type="http://schemas.openxmlformats.org/officeDocument/2006/relationships/slide" Target="/ppt/slides/slide6.xml" Id="R9caaf068f7774c91" /><Relationship Type="http://schemas.openxmlformats.org/officeDocument/2006/relationships/slide" Target="/ppt/slides/slide7.xml" Id="R201f06ec76b84e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ca64b4dc934b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aa16d14a54b3f" /><Relationship Type="http://schemas.openxmlformats.org/officeDocument/2006/relationships/theme" Target="/ppt/slideMasters/theme/theme1.xml" Id="R274ef43ed5d940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1aa16d14a54b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310f0782545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0ee1b941d43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a499efecc48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bb20a04e24a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79211af4945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219098ea54e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d783380814b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SCHØNINGSGATE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SCHØNINGSGATE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−11 873 573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−28 818 653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131 158 865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BA5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RV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928 092 003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