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0b610849be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6772d73c5c4939"/>
  </p:sldMasterIdLst>
  <p:sldIdLst>
    <p:sldId xmlns:r="http://schemas.openxmlformats.org/officeDocument/2006/relationships" id="256" r:id="R3729caa674f9417f"/>
    <p:sldId xmlns:r="http://schemas.openxmlformats.org/officeDocument/2006/relationships" id="257" r:id="Rc963ba2f1e3e4df6"/>
    <p:sldId xmlns:r="http://schemas.openxmlformats.org/officeDocument/2006/relationships" id="258" r:id="Rc7e18b4cfa5d47e6"/>
    <p:sldId xmlns:r="http://schemas.openxmlformats.org/officeDocument/2006/relationships" id="259" r:id="R2ab6bf4359e8455f"/>
    <p:sldId xmlns:r="http://schemas.openxmlformats.org/officeDocument/2006/relationships" id="260" r:id="R0ef638c8cb3e4834"/>
    <p:sldId xmlns:r="http://schemas.openxmlformats.org/officeDocument/2006/relationships" id="261" r:id="R375ee7b518f84f0c"/>
    <p:sldId xmlns:r="http://schemas.openxmlformats.org/officeDocument/2006/relationships" id="262" r:id="R779a31dc1a6143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772d73c5c4939" /><Relationship Type="http://schemas.openxmlformats.org/officeDocument/2006/relationships/slide" Target="/ppt/slides/slide1.xml" Id="R3729caa674f9417f" /><Relationship Type="http://schemas.openxmlformats.org/officeDocument/2006/relationships/slide" Target="/ppt/slides/slide2.xml" Id="Rc963ba2f1e3e4df6" /><Relationship Type="http://schemas.openxmlformats.org/officeDocument/2006/relationships/slide" Target="/ppt/slides/slide3.xml" Id="Rc7e18b4cfa5d47e6" /><Relationship Type="http://schemas.openxmlformats.org/officeDocument/2006/relationships/slide" Target="/ppt/slides/slide4.xml" Id="R2ab6bf4359e8455f" /><Relationship Type="http://schemas.openxmlformats.org/officeDocument/2006/relationships/slide" Target="/ppt/slides/slide5.xml" Id="R0ef638c8cb3e4834" /><Relationship Type="http://schemas.openxmlformats.org/officeDocument/2006/relationships/slide" Target="/ppt/slides/slide6.xml" Id="R375ee7b518f84f0c" /><Relationship Type="http://schemas.openxmlformats.org/officeDocument/2006/relationships/slide" Target="/ppt/slides/slide7.xml" Id="R779a31dc1a6143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db858be87444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26fb0bb134538" /><Relationship Type="http://schemas.openxmlformats.org/officeDocument/2006/relationships/theme" Target="/ppt/slideMasters/theme/theme1.xml" Id="R52c8d33b4e2c47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d26fb0bb1345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9091df6b342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8a5cb3ae04c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ab729d4f443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85e7e6e414f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a390a99eb46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5dba7f05647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0c97e081542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