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24e31f5a35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1c65afe47d4aaa"/>
  </p:sldMasterIdLst>
  <p:sldIdLst>
    <p:sldId xmlns:r="http://schemas.openxmlformats.org/officeDocument/2006/relationships" id="256" r:id="R3862585bc44044c5"/>
    <p:sldId xmlns:r="http://schemas.openxmlformats.org/officeDocument/2006/relationships" id="257" r:id="R9796c7e10f5e48e3"/>
    <p:sldId xmlns:r="http://schemas.openxmlformats.org/officeDocument/2006/relationships" id="258" r:id="Re09a2c6025ce415e"/>
    <p:sldId xmlns:r="http://schemas.openxmlformats.org/officeDocument/2006/relationships" id="259" r:id="R4daa7a6930da40c1"/>
    <p:sldId xmlns:r="http://schemas.openxmlformats.org/officeDocument/2006/relationships" id="260" r:id="Re3012324a47843fc"/>
    <p:sldId xmlns:r="http://schemas.openxmlformats.org/officeDocument/2006/relationships" id="261" r:id="R041c72c5dd9840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c65afe47d4aaa" /><Relationship Type="http://schemas.openxmlformats.org/officeDocument/2006/relationships/slide" Target="/ppt/slides/slide1.xml" Id="R3862585bc44044c5" /><Relationship Type="http://schemas.openxmlformats.org/officeDocument/2006/relationships/slide" Target="/ppt/slides/slide2.xml" Id="R9796c7e10f5e48e3" /><Relationship Type="http://schemas.openxmlformats.org/officeDocument/2006/relationships/slide" Target="/ppt/slides/slide3.xml" Id="Re09a2c6025ce415e" /><Relationship Type="http://schemas.openxmlformats.org/officeDocument/2006/relationships/slide" Target="/ppt/slides/slide4.xml" Id="R4daa7a6930da40c1" /><Relationship Type="http://schemas.openxmlformats.org/officeDocument/2006/relationships/slide" Target="/ppt/slides/slide5.xml" Id="Re3012324a47843fc" /><Relationship Type="http://schemas.openxmlformats.org/officeDocument/2006/relationships/slide" Target="/ppt/slides/slide6.xml" Id="R041c72c5dd9840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9704cc28e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74ce015a94cb2" /><Relationship Type="http://schemas.openxmlformats.org/officeDocument/2006/relationships/theme" Target="/ppt/slideMasters/theme/theme1.xml" Id="Raf2288705d4848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074ce015a94c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513e6b5ef4f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3165c198045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836e9216c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0665ca2b643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6fc3581a345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3d2d60c2d40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