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897aa5729849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ed75e2df8a4741"/>
  </p:sldMasterIdLst>
  <p:sldIdLst>
    <p:sldId xmlns:r="http://schemas.openxmlformats.org/officeDocument/2006/relationships" id="256" r:id="Rd01bfc5afc1a4bae"/>
    <p:sldId xmlns:r="http://schemas.openxmlformats.org/officeDocument/2006/relationships" id="257" r:id="R50a204c6f43e4aad"/>
    <p:sldId xmlns:r="http://schemas.openxmlformats.org/officeDocument/2006/relationships" id="258" r:id="R7c792becf3184ea0"/>
    <p:sldId xmlns:r="http://schemas.openxmlformats.org/officeDocument/2006/relationships" id="259" r:id="R46262c322c0343c7"/>
    <p:sldId xmlns:r="http://schemas.openxmlformats.org/officeDocument/2006/relationships" id="260" r:id="R554a1b35135d4bb1"/>
    <p:sldId xmlns:r="http://schemas.openxmlformats.org/officeDocument/2006/relationships" id="261" r:id="R455f28941a9441d4"/>
    <p:sldId xmlns:r="http://schemas.openxmlformats.org/officeDocument/2006/relationships" id="262" r:id="Rfea09cbab25e4d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d75e2df8a4741" /><Relationship Type="http://schemas.openxmlformats.org/officeDocument/2006/relationships/slide" Target="/ppt/slides/slide1.xml" Id="Rd01bfc5afc1a4bae" /><Relationship Type="http://schemas.openxmlformats.org/officeDocument/2006/relationships/slide" Target="/ppt/slides/slide2.xml" Id="R50a204c6f43e4aad" /><Relationship Type="http://schemas.openxmlformats.org/officeDocument/2006/relationships/slide" Target="/ppt/slides/slide3.xml" Id="R7c792becf3184ea0" /><Relationship Type="http://schemas.openxmlformats.org/officeDocument/2006/relationships/slide" Target="/ppt/slides/slide4.xml" Id="R46262c322c0343c7" /><Relationship Type="http://schemas.openxmlformats.org/officeDocument/2006/relationships/slide" Target="/ppt/slides/slide5.xml" Id="R554a1b35135d4bb1" /><Relationship Type="http://schemas.openxmlformats.org/officeDocument/2006/relationships/slide" Target="/ppt/slides/slide6.xml" Id="R455f28941a9441d4" /><Relationship Type="http://schemas.openxmlformats.org/officeDocument/2006/relationships/slide" Target="/ppt/slides/slide7.xml" Id="Rfea09cbab25e4d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c949e43dad48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da47ef3bc4077" /><Relationship Type="http://schemas.openxmlformats.org/officeDocument/2006/relationships/theme" Target="/ppt/slideMasters/theme/theme1.xml" Id="Rf26bdda769c945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1da47ef3bc40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9bd8ac04446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618ca656f48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3a4098ac74d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555e958fa43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35ebdae664a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20c5a6d3b45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ebfdf13f049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 REGNSKAP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10 003 751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1 677 526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1 387 482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2 315 432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5 046 085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Stokkavei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928 040 747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REGNSKAP AS</a:t>
            </a:r>
          </a:p>
        </p:txBody>
      </p:sp>
    </p:spTree>
  </p:cSld>
  <p:clrMapOvr>
    <a:masterClrMapping xmlns:a="http://schemas.openxmlformats.org/drawingml/2006/main"/>
  </p:clrMapOvr>
</p:sld>
</file>