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02ee4d1e8a4c7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3f0ab6e02bd4247"/>
  </p:sldMasterIdLst>
  <p:sldIdLst>
    <p:sldId xmlns:r="http://schemas.openxmlformats.org/officeDocument/2006/relationships" id="256" r:id="R8fac5781d7084525"/>
    <p:sldId xmlns:r="http://schemas.openxmlformats.org/officeDocument/2006/relationships" id="257" r:id="Rae28e9c233f7456e"/>
    <p:sldId xmlns:r="http://schemas.openxmlformats.org/officeDocument/2006/relationships" id="258" r:id="Ra0c2a89627444699"/>
    <p:sldId xmlns:r="http://schemas.openxmlformats.org/officeDocument/2006/relationships" id="259" r:id="R271a6c1f28f74b73"/>
    <p:sldId xmlns:r="http://schemas.openxmlformats.org/officeDocument/2006/relationships" id="260" r:id="R562a73b4e4a64c4e"/>
    <p:sldId xmlns:r="http://schemas.openxmlformats.org/officeDocument/2006/relationships" id="261" r:id="Rb44c151ec2a34f09"/>
    <p:sldId xmlns:r="http://schemas.openxmlformats.org/officeDocument/2006/relationships" id="262" r:id="R5cb92ec230e9408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f0ab6e02bd4247" /><Relationship Type="http://schemas.openxmlformats.org/officeDocument/2006/relationships/slide" Target="/ppt/slides/slide1.xml" Id="R8fac5781d7084525" /><Relationship Type="http://schemas.openxmlformats.org/officeDocument/2006/relationships/slide" Target="/ppt/slides/slide2.xml" Id="Rae28e9c233f7456e" /><Relationship Type="http://schemas.openxmlformats.org/officeDocument/2006/relationships/slide" Target="/ppt/slides/slide3.xml" Id="Ra0c2a89627444699" /><Relationship Type="http://schemas.openxmlformats.org/officeDocument/2006/relationships/slide" Target="/ppt/slides/slide4.xml" Id="R271a6c1f28f74b73" /><Relationship Type="http://schemas.openxmlformats.org/officeDocument/2006/relationships/slide" Target="/ppt/slides/slide5.xml" Id="R562a73b4e4a64c4e" /><Relationship Type="http://schemas.openxmlformats.org/officeDocument/2006/relationships/slide" Target="/ppt/slides/slide6.xml" Id="Rb44c151ec2a34f09" /><Relationship Type="http://schemas.openxmlformats.org/officeDocument/2006/relationships/slide" Target="/ppt/slides/slide7.xml" Id="R5cb92ec230e9408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8dd54e4a874eb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af6c68e7c24417" /><Relationship Type="http://schemas.openxmlformats.org/officeDocument/2006/relationships/theme" Target="/ppt/slideMasters/theme/theme1.xml" Id="R82f0ab2e17eb4e4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af6c68e7c244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ebac307af64f7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7d38ca067b45d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4099296142432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4a4b02852a4ad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317fe85b3a489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1c90e4fbb94be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a153bcc85c4b1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DRAFT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DRAFT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DRAFT HOLDING AS ble etablert [år] og holder til i Levanger.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DRAFT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DRAFT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DRAFT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−380 572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5 748 380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133 037 581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191 298 990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DRAFT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BORGUND HOLDING AS  –  32,4 %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KOMPASS HOLDING AS  –  26,7 %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LYKT HOLDING AS  –  26,7 %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CASSIOPEIA HOLDING AS  –  13,2 %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BORGUND HOLDING AS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DRAFT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Moafjæra 6I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7606 Levanger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928 028 240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DRAFT HOLDING AS</a:t>
            </a:r>
          </a:p>
        </p:txBody>
      </p:sp>
    </p:spTree>
  </p:cSld>
  <p:clrMapOvr>
    <a:masterClrMapping xmlns:a="http://schemas.openxmlformats.org/drawingml/2006/main"/>
  </p:clrMapOvr>
</p:sld>
</file>