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97aefe455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5d7f90f034625"/>
  </p:sldMasterIdLst>
  <p:sldIdLst>
    <p:sldId xmlns:r="http://schemas.openxmlformats.org/officeDocument/2006/relationships" id="256" r:id="R93b0d4d76fb84e65"/>
    <p:sldId xmlns:r="http://schemas.openxmlformats.org/officeDocument/2006/relationships" id="257" r:id="R1ea3c8ef4473460d"/>
    <p:sldId xmlns:r="http://schemas.openxmlformats.org/officeDocument/2006/relationships" id="258" r:id="Rb8cdf2b13f1045ce"/>
    <p:sldId xmlns:r="http://schemas.openxmlformats.org/officeDocument/2006/relationships" id="259" r:id="Rf8fa7c13169e48a3"/>
    <p:sldId xmlns:r="http://schemas.openxmlformats.org/officeDocument/2006/relationships" id="260" r:id="Rb05f58fd3ce84343"/>
    <p:sldId xmlns:r="http://schemas.openxmlformats.org/officeDocument/2006/relationships" id="261" r:id="R0433dd3bd9a347a0"/>
    <p:sldId xmlns:r="http://schemas.openxmlformats.org/officeDocument/2006/relationships" id="262" r:id="R03d474c44845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5d7f90f034625" /><Relationship Type="http://schemas.openxmlformats.org/officeDocument/2006/relationships/slide" Target="/ppt/slides/slide1.xml" Id="R93b0d4d76fb84e65" /><Relationship Type="http://schemas.openxmlformats.org/officeDocument/2006/relationships/slide" Target="/ppt/slides/slide2.xml" Id="R1ea3c8ef4473460d" /><Relationship Type="http://schemas.openxmlformats.org/officeDocument/2006/relationships/slide" Target="/ppt/slides/slide3.xml" Id="Rb8cdf2b13f1045ce" /><Relationship Type="http://schemas.openxmlformats.org/officeDocument/2006/relationships/slide" Target="/ppt/slides/slide4.xml" Id="Rf8fa7c13169e48a3" /><Relationship Type="http://schemas.openxmlformats.org/officeDocument/2006/relationships/slide" Target="/ppt/slides/slide5.xml" Id="Rb05f58fd3ce84343" /><Relationship Type="http://schemas.openxmlformats.org/officeDocument/2006/relationships/slide" Target="/ppt/slides/slide6.xml" Id="R0433dd3bd9a347a0" /><Relationship Type="http://schemas.openxmlformats.org/officeDocument/2006/relationships/slide" Target="/ppt/slides/slide7.xml" Id="R03d474c44845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525b01809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e95a590946d9" /><Relationship Type="http://schemas.openxmlformats.org/officeDocument/2006/relationships/theme" Target="/ppt/slideMasters/theme/theme1.xml" Id="R994065c1680b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4e95a5909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b408717b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2c04496640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706cf37c2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dc5a5e579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4d04c6777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e601f128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385f4d02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