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fe7c64d91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e9df6443647d4"/>
  </p:sldMasterIdLst>
  <p:sldIdLst>
    <p:sldId xmlns:r="http://schemas.openxmlformats.org/officeDocument/2006/relationships" id="256" r:id="Rf2356c3994d0452c"/>
    <p:sldId xmlns:r="http://schemas.openxmlformats.org/officeDocument/2006/relationships" id="257" r:id="R33c26463dc5745fe"/>
    <p:sldId xmlns:r="http://schemas.openxmlformats.org/officeDocument/2006/relationships" id="258" r:id="Rf261b580d82540da"/>
    <p:sldId xmlns:r="http://schemas.openxmlformats.org/officeDocument/2006/relationships" id="259" r:id="R718696743f04438c"/>
    <p:sldId xmlns:r="http://schemas.openxmlformats.org/officeDocument/2006/relationships" id="260" r:id="R1f07e8814be04158"/>
    <p:sldId xmlns:r="http://schemas.openxmlformats.org/officeDocument/2006/relationships" id="261" r:id="R12b57274966d4b8d"/>
    <p:sldId xmlns:r="http://schemas.openxmlformats.org/officeDocument/2006/relationships" id="262" r:id="Rcbc17bee01aa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e9df6443647d4" /><Relationship Type="http://schemas.openxmlformats.org/officeDocument/2006/relationships/slide" Target="/ppt/slides/slide1.xml" Id="Rf2356c3994d0452c" /><Relationship Type="http://schemas.openxmlformats.org/officeDocument/2006/relationships/slide" Target="/ppt/slides/slide2.xml" Id="R33c26463dc5745fe" /><Relationship Type="http://schemas.openxmlformats.org/officeDocument/2006/relationships/slide" Target="/ppt/slides/slide3.xml" Id="Rf261b580d82540da" /><Relationship Type="http://schemas.openxmlformats.org/officeDocument/2006/relationships/slide" Target="/ppt/slides/slide4.xml" Id="R718696743f04438c" /><Relationship Type="http://schemas.openxmlformats.org/officeDocument/2006/relationships/slide" Target="/ppt/slides/slide5.xml" Id="R1f07e8814be04158" /><Relationship Type="http://schemas.openxmlformats.org/officeDocument/2006/relationships/slide" Target="/ppt/slides/slide6.xml" Id="R12b57274966d4b8d" /><Relationship Type="http://schemas.openxmlformats.org/officeDocument/2006/relationships/slide" Target="/ppt/slides/slide7.xml" Id="Rcbc17bee01aa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1828d4147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2e0d15524454" /><Relationship Type="http://schemas.openxmlformats.org/officeDocument/2006/relationships/theme" Target="/ppt/slideMasters/theme/theme1.xml" Id="R52c97c9975bb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e2e0d1552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3a05ec19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a1ce9c07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88910f6e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67412e47a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bcf562145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ad9fae8c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48c25296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SNØRTELAND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Almannamyrvegen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