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374f78f07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27249f1ee4284"/>
  </p:sldMasterIdLst>
  <p:sldIdLst>
    <p:sldId xmlns:r="http://schemas.openxmlformats.org/officeDocument/2006/relationships" id="256" r:id="Rd44f1a776ac2414f"/>
    <p:sldId xmlns:r="http://schemas.openxmlformats.org/officeDocument/2006/relationships" id="257" r:id="R00de325485e5465f"/>
    <p:sldId xmlns:r="http://schemas.openxmlformats.org/officeDocument/2006/relationships" id="258" r:id="R860f69fdba4d487f"/>
    <p:sldId xmlns:r="http://schemas.openxmlformats.org/officeDocument/2006/relationships" id="259" r:id="R4ed141f1f5384385"/>
    <p:sldId xmlns:r="http://schemas.openxmlformats.org/officeDocument/2006/relationships" id="260" r:id="R24a89cf2c1634a3a"/>
    <p:sldId xmlns:r="http://schemas.openxmlformats.org/officeDocument/2006/relationships" id="261" r:id="Re65b416f7c1b4dca"/>
    <p:sldId xmlns:r="http://schemas.openxmlformats.org/officeDocument/2006/relationships" id="262" r:id="R8d1382ccb505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27249f1ee4284" /><Relationship Type="http://schemas.openxmlformats.org/officeDocument/2006/relationships/slide" Target="/ppt/slides/slide1.xml" Id="Rd44f1a776ac2414f" /><Relationship Type="http://schemas.openxmlformats.org/officeDocument/2006/relationships/slide" Target="/ppt/slides/slide2.xml" Id="R00de325485e5465f" /><Relationship Type="http://schemas.openxmlformats.org/officeDocument/2006/relationships/slide" Target="/ppt/slides/slide3.xml" Id="R860f69fdba4d487f" /><Relationship Type="http://schemas.openxmlformats.org/officeDocument/2006/relationships/slide" Target="/ppt/slides/slide4.xml" Id="R4ed141f1f5384385" /><Relationship Type="http://schemas.openxmlformats.org/officeDocument/2006/relationships/slide" Target="/ppt/slides/slide5.xml" Id="R24a89cf2c1634a3a" /><Relationship Type="http://schemas.openxmlformats.org/officeDocument/2006/relationships/slide" Target="/ppt/slides/slide6.xml" Id="Re65b416f7c1b4dca" /><Relationship Type="http://schemas.openxmlformats.org/officeDocument/2006/relationships/slide" Target="/ppt/slides/slide7.xml" Id="R8d1382ccb505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4176dc343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69c6a32144b52" /><Relationship Type="http://schemas.openxmlformats.org/officeDocument/2006/relationships/theme" Target="/ppt/slideMasters/theme/theme1.xml" Id="Rf3f2f2970fd8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69c6a3214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5e3f4ba7d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06fb12066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4046c9ab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165c41e62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bd67064c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ecda465d5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9d83bb04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