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fba4e018ad4a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d201694557433b"/>
  </p:sldMasterIdLst>
  <p:sldIdLst>
    <p:sldId xmlns:r="http://schemas.openxmlformats.org/officeDocument/2006/relationships" id="256" r:id="Ra5daef3fee27471c"/>
    <p:sldId xmlns:r="http://schemas.openxmlformats.org/officeDocument/2006/relationships" id="257" r:id="Rbbb271616e094949"/>
    <p:sldId xmlns:r="http://schemas.openxmlformats.org/officeDocument/2006/relationships" id="258" r:id="R6f854441bdd74b20"/>
    <p:sldId xmlns:r="http://schemas.openxmlformats.org/officeDocument/2006/relationships" id="259" r:id="Rb1f288e561604197"/>
    <p:sldId xmlns:r="http://schemas.openxmlformats.org/officeDocument/2006/relationships" id="260" r:id="Ra966c66a78c94d45"/>
    <p:sldId xmlns:r="http://schemas.openxmlformats.org/officeDocument/2006/relationships" id="261" r:id="R1d6cd9ebe8aa4b78"/>
    <p:sldId xmlns:r="http://schemas.openxmlformats.org/officeDocument/2006/relationships" id="262" r:id="R60173e4881e749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d201694557433b" /><Relationship Type="http://schemas.openxmlformats.org/officeDocument/2006/relationships/slide" Target="/ppt/slides/slide1.xml" Id="Ra5daef3fee27471c" /><Relationship Type="http://schemas.openxmlformats.org/officeDocument/2006/relationships/slide" Target="/ppt/slides/slide2.xml" Id="Rbbb271616e094949" /><Relationship Type="http://schemas.openxmlformats.org/officeDocument/2006/relationships/slide" Target="/ppt/slides/slide3.xml" Id="R6f854441bdd74b20" /><Relationship Type="http://schemas.openxmlformats.org/officeDocument/2006/relationships/slide" Target="/ppt/slides/slide4.xml" Id="Rb1f288e561604197" /><Relationship Type="http://schemas.openxmlformats.org/officeDocument/2006/relationships/slide" Target="/ppt/slides/slide5.xml" Id="Ra966c66a78c94d45" /><Relationship Type="http://schemas.openxmlformats.org/officeDocument/2006/relationships/slide" Target="/ppt/slides/slide6.xml" Id="R1d6cd9ebe8aa4b78" /><Relationship Type="http://schemas.openxmlformats.org/officeDocument/2006/relationships/slide" Target="/ppt/slides/slide7.xml" Id="R60173e4881e749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e9236074a341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8d6d9024d4eb0" /><Relationship Type="http://schemas.openxmlformats.org/officeDocument/2006/relationships/theme" Target="/ppt/slideMasters/theme/theme1.xml" Id="Rd222534b5a844e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78d6d9024d4e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4426503ca4e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c3ae7d85347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ce2ca3ee147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2b8ab8ae248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106244be344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c30464a2b41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de9e34b5748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ERLING MØLLER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MØLLER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 MØLLER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MØLLER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MØLLER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MØLLER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159 088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218 345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MØLLER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 MØLLER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MØLLER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Skrubbhågveien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9404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927 947 749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MØLLER AS</a:t>
            </a:r>
          </a:p>
        </p:txBody>
      </p:sp>
    </p:spTree>
  </p:cSld>
  <p:clrMapOvr>
    <a:masterClrMapping xmlns:a="http://schemas.openxmlformats.org/drawingml/2006/main"/>
  </p:clrMapOvr>
</p:sld>
</file>