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dbdb69ebf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1b42bbb8b437a"/>
  </p:sldMasterIdLst>
  <p:sldIdLst>
    <p:sldId xmlns:r="http://schemas.openxmlformats.org/officeDocument/2006/relationships" id="256" r:id="R7691674b38384133"/>
    <p:sldId xmlns:r="http://schemas.openxmlformats.org/officeDocument/2006/relationships" id="257" r:id="R9b09dd93b93941a2"/>
    <p:sldId xmlns:r="http://schemas.openxmlformats.org/officeDocument/2006/relationships" id="258" r:id="R42f206ad854148c3"/>
    <p:sldId xmlns:r="http://schemas.openxmlformats.org/officeDocument/2006/relationships" id="259" r:id="R9d52054c19824833"/>
    <p:sldId xmlns:r="http://schemas.openxmlformats.org/officeDocument/2006/relationships" id="260" r:id="R0a01a6a750874dcb"/>
    <p:sldId xmlns:r="http://schemas.openxmlformats.org/officeDocument/2006/relationships" id="261" r:id="R3aee630f93084841"/>
    <p:sldId xmlns:r="http://schemas.openxmlformats.org/officeDocument/2006/relationships" id="262" r:id="R6a74e1039f15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1b42bbb8b437a" /><Relationship Type="http://schemas.openxmlformats.org/officeDocument/2006/relationships/slide" Target="/ppt/slides/slide1.xml" Id="R7691674b38384133" /><Relationship Type="http://schemas.openxmlformats.org/officeDocument/2006/relationships/slide" Target="/ppt/slides/slide2.xml" Id="R9b09dd93b93941a2" /><Relationship Type="http://schemas.openxmlformats.org/officeDocument/2006/relationships/slide" Target="/ppt/slides/slide3.xml" Id="R42f206ad854148c3" /><Relationship Type="http://schemas.openxmlformats.org/officeDocument/2006/relationships/slide" Target="/ppt/slides/slide4.xml" Id="R9d52054c19824833" /><Relationship Type="http://schemas.openxmlformats.org/officeDocument/2006/relationships/slide" Target="/ppt/slides/slide5.xml" Id="R0a01a6a750874dcb" /><Relationship Type="http://schemas.openxmlformats.org/officeDocument/2006/relationships/slide" Target="/ppt/slides/slide6.xml" Id="R3aee630f93084841" /><Relationship Type="http://schemas.openxmlformats.org/officeDocument/2006/relationships/slide" Target="/ppt/slides/slide7.xml" Id="R6a74e1039f15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8e659ab97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da6956dbe44e4" /><Relationship Type="http://schemas.openxmlformats.org/officeDocument/2006/relationships/theme" Target="/ppt/slideMasters/theme/theme1.xml" Id="Rdaf8e8e6e5c9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da6956dbe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fdef67e1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3523e40d1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d00722623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c909d4dec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5f2a6b0af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2345d738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0c1e37a29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INVEST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3 366 177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ERLEND HUGAAS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