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b1b3889c2e745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8f767a22c749d3"/>
  </p:sldMasterIdLst>
  <p:sldIdLst>
    <p:sldId xmlns:r="http://schemas.openxmlformats.org/officeDocument/2006/relationships" id="256" r:id="R7a4fdad8e6fe478f"/>
    <p:sldId xmlns:r="http://schemas.openxmlformats.org/officeDocument/2006/relationships" id="257" r:id="Ra9fec1547a7641fa"/>
    <p:sldId xmlns:r="http://schemas.openxmlformats.org/officeDocument/2006/relationships" id="258" r:id="R0dcce4fabbea43cb"/>
    <p:sldId xmlns:r="http://schemas.openxmlformats.org/officeDocument/2006/relationships" id="259" r:id="R7f23fe9eb9914f51"/>
    <p:sldId xmlns:r="http://schemas.openxmlformats.org/officeDocument/2006/relationships" id="260" r:id="R9c07956404c34dea"/>
    <p:sldId xmlns:r="http://schemas.openxmlformats.org/officeDocument/2006/relationships" id="261" r:id="Rdb56eb01bcde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8f767a22c749d3" /><Relationship Type="http://schemas.openxmlformats.org/officeDocument/2006/relationships/slide" Target="/ppt/slides/slide1.xml" Id="R7a4fdad8e6fe478f" /><Relationship Type="http://schemas.openxmlformats.org/officeDocument/2006/relationships/slide" Target="/ppt/slides/slide2.xml" Id="Ra9fec1547a7641fa" /><Relationship Type="http://schemas.openxmlformats.org/officeDocument/2006/relationships/slide" Target="/ppt/slides/slide3.xml" Id="R0dcce4fabbea43cb" /><Relationship Type="http://schemas.openxmlformats.org/officeDocument/2006/relationships/slide" Target="/ppt/slides/slide4.xml" Id="R7f23fe9eb9914f51" /><Relationship Type="http://schemas.openxmlformats.org/officeDocument/2006/relationships/slide" Target="/ppt/slides/slide5.xml" Id="R9c07956404c34dea" /><Relationship Type="http://schemas.openxmlformats.org/officeDocument/2006/relationships/slide" Target="/ppt/slides/slide6.xml" Id="Rdb56eb01bcde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fc0173de574b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3799c74994539" /><Relationship Type="http://schemas.openxmlformats.org/officeDocument/2006/relationships/theme" Target="/ppt/slideMasters/theme/theme1.xml" Id="R89bdc04d4dd24a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93799c7499453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5f7de8e0c45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7fbee53b60412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d45c42e904d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9f324183541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2c079e7d9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bb965503e7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KIKHAUGEN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Kikhaugen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5310 Hauglandshella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927 870 665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KIKHAUGEN INVEST AS</a:t>
            </a:r>
          </a:p>
        </p:txBody>
      </p:sp>
    </p:spTree>
  </p:cSld>
  <p:clrMapOvr>
    <a:masterClrMapping xmlns:a="http://schemas.openxmlformats.org/drawingml/2006/main"/>
  </p:clrMapOvr>
</p:sld>
</file>