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cc9056635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9807aee044de8"/>
  </p:sldMasterIdLst>
  <p:sldIdLst>
    <p:sldId xmlns:r="http://schemas.openxmlformats.org/officeDocument/2006/relationships" id="256" r:id="R3aa379b0525d4e17"/>
    <p:sldId xmlns:r="http://schemas.openxmlformats.org/officeDocument/2006/relationships" id="257" r:id="R2f3bde1aa221424c"/>
    <p:sldId xmlns:r="http://schemas.openxmlformats.org/officeDocument/2006/relationships" id="258" r:id="Rf300a48c182345bb"/>
    <p:sldId xmlns:r="http://schemas.openxmlformats.org/officeDocument/2006/relationships" id="259" r:id="R1eefa7d73a504875"/>
    <p:sldId xmlns:r="http://schemas.openxmlformats.org/officeDocument/2006/relationships" id="260" r:id="R95db8777f9554aa6"/>
    <p:sldId xmlns:r="http://schemas.openxmlformats.org/officeDocument/2006/relationships" id="261" r:id="R2b20fd7b4fb749a9"/>
    <p:sldId xmlns:r="http://schemas.openxmlformats.org/officeDocument/2006/relationships" id="262" r:id="R1a3a5ed72d1e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9807aee044de8" /><Relationship Type="http://schemas.openxmlformats.org/officeDocument/2006/relationships/slide" Target="/ppt/slides/slide1.xml" Id="R3aa379b0525d4e17" /><Relationship Type="http://schemas.openxmlformats.org/officeDocument/2006/relationships/slide" Target="/ppt/slides/slide2.xml" Id="R2f3bde1aa221424c" /><Relationship Type="http://schemas.openxmlformats.org/officeDocument/2006/relationships/slide" Target="/ppt/slides/slide3.xml" Id="Rf300a48c182345bb" /><Relationship Type="http://schemas.openxmlformats.org/officeDocument/2006/relationships/slide" Target="/ppt/slides/slide4.xml" Id="R1eefa7d73a504875" /><Relationship Type="http://schemas.openxmlformats.org/officeDocument/2006/relationships/slide" Target="/ppt/slides/slide5.xml" Id="R95db8777f9554aa6" /><Relationship Type="http://schemas.openxmlformats.org/officeDocument/2006/relationships/slide" Target="/ppt/slides/slide6.xml" Id="R2b20fd7b4fb749a9" /><Relationship Type="http://schemas.openxmlformats.org/officeDocument/2006/relationships/slide" Target="/ppt/slides/slide7.xml" Id="R1a3a5ed72d1e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0af74d21b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63834e3e4686" /><Relationship Type="http://schemas.openxmlformats.org/officeDocument/2006/relationships/theme" Target="/ppt/slideMasters/theme/theme1.xml" Id="Rce70a28125f3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a63834e3e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c45a1b9a2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9fe1788f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24eef4e9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d473ad9b4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22a0077bc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fb5a8b6df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0544c7314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BUSINESS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17 274 954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927 868 490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