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7464f737a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a50a40d454805"/>
  </p:sldMasterIdLst>
  <p:sldIdLst>
    <p:sldId xmlns:r="http://schemas.openxmlformats.org/officeDocument/2006/relationships" id="256" r:id="R23f04b0b3d3a4c99"/>
    <p:sldId xmlns:r="http://schemas.openxmlformats.org/officeDocument/2006/relationships" id="257" r:id="R9eb510d0283c4ad8"/>
    <p:sldId xmlns:r="http://schemas.openxmlformats.org/officeDocument/2006/relationships" id="258" r:id="R357c398f7b9449c3"/>
    <p:sldId xmlns:r="http://schemas.openxmlformats.org/officeDocument/2006/relationships" id="259" r:id="R7f0b48babfcc45ef"/>
    <p:sldId xmlns:r="http://schemas.openxmlformats.org/officeDocument/2006/relationships" id="260" r:id="R5ee725bbaa9240c5"/>
    <p:sldId xmlns:r="http://schemas.openxmlformats.org/officeDocument/2006/relationships" id="261" r:id="Rb9566b971da34b9d"/>
    <p:sldId xmlns:r="http://schemas.openxmlformats.org/officeDocument/2006/relationships" id="262" r:id="R3d4a3a026302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a50a40d454805" /><Relationship Type="http://schemas.openxmlformats.org/officeDocument/2006/relationships/slide" Target="/ppt/slides/slide1.xml" Id="R23f04b0b3d3a4c99" /><Relationship Type="http://schemas.openxmlformats.org/officeDocument/2006/relationships/slide" Target="/ppt/slides/slide2.xml" Id="R9eb510d0283c4ad8" /><Relationship Type="http://schemas.openxmlformats.org/officeDocument/2006/relationships/slide" Target="/ppt/slides/slide3.xml" Id="R357c398f7b9449c3" /><Relationship Type="http://schemas.openxmlformats.org/officeDocument/2006/relationships/slide" Target="/ppt/slides/slide4.xml" Id="R7f0b48babfcc45ef" /><Relationship Type="http://schemas.openxmlformats.org/officeDocument/2006/relationships/slide" Target="/ppt/slides/slide5.xml" Id="R5ee725bbaa9240c5" /><Relationship Type="http://schemas.openxmlformats.org/officeDocument/2006/relationships/slide" Target="/ppt/slides/slide6.xml" Id="Rb9566b971da34b9d" /><Relationship Type="http://schemas.openxmlformats.org/officeDocument/2006/relationships/slide" Target="/ppt/slides/slide7.xml" Id="R3d4a3a026302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53906cc9d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b05915528467f" /><Relationship Type="http://schemas.openxmlformats.org/officeDocument/2006/relationships/theme" Target="/ppt/slideMasters/theme/theme1.xml" Id="Rf4af859c1fa543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fb0591552846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db274600643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a34bea552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5ea771f7a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957ca72ef4d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20c691b2a42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95ba5e5ca45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854a096d94e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SECANT TOPPHOLDING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TOPPHOLDING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7 556 369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26 503 718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34 355 953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PREFABTEKNIKK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Pauline Wiigs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