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47414b0ed2482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425aee455b4407"/>
  </p:sldMasterIdLst>
  <p:sldIdLst>
    <p:sldId xmlns:r="http://schemas.openxmlformats.org/officeDocument/2006/relationships" id="256" r:id="R6301a3acd6cf4fbc"/>
    <p:sldId xmlns:r="http://schemas.openxmlformats.org/officeDocument/2006/relationships" id="257" r:id="Refcef844e7b54459"/>
    <p:sldId xmlns:r="http://schemas.openxmlformats.org/officeDocument/2006/relationships" id="258" r:id="Rdf6b862437464971"/>
    <p:sldId xmlns:r="http://schemas.openxmlformats.org/officeDocument/2006/relationships" id="259" r:id="R940ab18802cd4104"/>
    <p:sldId xmlns:r="http://schemas.openxmlformats.org/officeDocument/2006/relationships" id="260" r:id="R535a414fb79d4626"/>
    <p:sldId xmlns:r="http://schemas.openxmlformats.org/officeDocument/2006/relationships" id="261" r:id="R3cd578de8309443d"/>
    <p:sldId xmlns:r="http://schemas.openxmlformats.org/officeDocument/2006/relationships" id="262" r:id="Rc73807a90f974d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425aee455b4407" /><Relationship Type="http://schemas.openxmlformats.org/officeDocument/2006/relationships/slide" Target="/ppt/slides/slide1.xml" Id="R6301a3acd6cf4fbc" /><Relationship Type="http://schemas.openxmlformats.org/officeDocument/2006/relationships/slide" Target="/ppt/slides/slide2.xml" Id="Refcef844e7b54459" /><Relationship Type="http://schemas.openxmlformats.org/officeDocument/2006/relationships/slide" Target="/ppt/slides/slide3.xml" Id="Rdf6b862437464971" /><Relationship Type="http://schemas.openxmlformats.org/officeDocument/2006/relationships/slide" Target="/ppt/slides/slide4.xml" Id="R940ab18802cd4104" /><Relationship Type="http://schemas.openxmlformats.org/officeDocument/2006/relationships/slide" Target="/ppt/slides/slide5.xml" Id="R535a414fb79d4626" /><Relationship Type="http://schemas.openxmlformats.org/officeDocument/2006/relationships/slide" Target="/ppt/slides/slide6.xml" Id="R3cd578de8309443d" /><Relationship Type="http://schemas.openxmlformats.org/officeDocument/2006/relationships/slide" Target="/ppt/slides/slide7.xml" Id="Rc73807a90f974d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23705450ec4d7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d377d4be6e448d" /><Relationship Type="http://schemas.openxmlformats.org/officeDocument/2006/relationships/theme" Target="/ppt/slideMasters/theme/theme1.xml" Id="Rd15cefdbb07242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d377d4be6e448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d96711e17a4f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5eb68b1ad444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a8c8c85d9145e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12ffee74af4f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b63d8d306e4f4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d2babc422c47f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dabe1312974a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PROGRAM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PROGRAM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PROGRAM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PROGRAM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PROGRAM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PROGRAM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−12 759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−215 793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−265 561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110 519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PROGRAM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 HVARING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PROGRAM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Camilla Colletts vei 12B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927 855 453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PROGRAM AS</a:t>
            </a:r>
          </a:p>
        </p:txBody>
      </p:sp>
    </p:spTree>
  </p:cSld>
  <p:clrMapOvr>
    <a:masterClrMapping xmlns:a="http://schemas.openxmlformats.org/drawingml/2006/main"/>
  </p:clrMapOvr>
</p:sld>
</file>