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2d7d8e865540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6c3588755b4f6b"/>
  </p:sldMasterIdLst>
  <p:sldIdLst>
    <p:sldId xmlns:r="http://schemas.openxmlformats.org/officeDocument/2006/relationships" id="256" r:id="R92f1aacf223d4c49"/>
    <p:sldId xmlns:r="http://schemas.openxmlformats.org/officeDocument/2006/relationships" id="257" r:id="Reec8a5f3d081421a"/>
    <p:sldId xmlns:r="http://schemas.openxmlformats.org/officeDocument/2006/relationships" id="258" r:id="R4eb62802a8aa4c5a"/>
    <p:sldId xmlns:r="http://schemas.openxmlformats.org/officeDocument/2006/relationships" id="259" r:id="Rfd8b8d9f202742fa"/>
    <p:sldId xmlns:r="http://schemas.openxmlformats.org/officeDocument/2006/relationships" id="260" r:id="Rc8708fcaf5ca4896"/>
    <p:sldId xmlns:r="http://schemas.openxmlformats.org/officeDocument/2006/relationships" id="261" r:id="Rbab5ec27b2a54f39"/>
    <p:sldId xmlns:r="http://schemas.openxmlformats.org/officeDocument/2006/relationships" id="262" r:id="R6c69f652dc2e46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c3588755b4f6b" /><Relationship Type="http://schemas.openxmlformats.org/officeDocument/2006/relationships/slide" Target="/ppt/slides/slide1.xml" Id="R92f1aacf223d4c49" /><Relationship Type="http://schemas.openxmlformats.org/officeDocument/2006/relationships/slide" Target="/ppt/slides/slide2.xml" Id="Reec8a5f3d081421a" /><Relationship Type="http://schemas.openxmlformats.org/officeDocument/2006/relationships/slide" Target="/ppt/slides/slide3.xml" Id="R4eb62802a8aa4c5a" /><Relationship Type="http://schemas.openxmlformats.org/officeDocument/2006/relationships/slide" Target="/ppt/slides/slide4.xml" Id="Rfd8b8d9f202742fa" /><Relationship Type="http://schemas.openxmlformats.org/officeDocument/2006/relationships/slide" Target="/ppt/slides/slide5.xml" Id="Rc8708fcaf5ca4896" /><Relationship Type="http://schemas.openxmlformats.org/officeDocument/2006/relationships/slide" Target="/ppt/slides/slide6.xml" Id="Rbab5ec27b2a54f39" /><Relationship Type="http://schemas.openxmlformats.org/officeDocument/2006/relationships/slide" Target="/ppt/slides/slide7.xml" Id="R6c69f652dc2e46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9c4133d1042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b75b30a294be6" /><Relationship Type="http://schemas.openxmlformats.org/officeDocument/2006/relationships/theme" Target="/ppt/slideMasters/theme/theme1.xml" Id="R7d7402bf028042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cb75b30a294b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a1e2cd0a94d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5207c149a44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c0a39e47a44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7016cd6e84f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de231090848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6890f4fbe43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b239cf1b342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3 499 889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22 937 847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25 896 590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TVERÅS KURT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Kurt Tverås, Råvegen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927 766 493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